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66" r:id="rId3"/>
    <p:sldId id="375" r:id="rId4"/>
    <p:sldId id="378" r:id="rId5"/>
    <p:sldId id="373" r:id="rId6"/>
    <p:sldId id="374" r:id="rId7"/>
    <p:sldId id="379" r:id="rId8"/>
    <p:sldId id="381" r:id="rId9"/>
    <p:sldId id="383" r:id="rId10"/>
    <p:sldId id="387" r:id="rId11"/>
    <p:sldId id="388" r:id="rId12"/>
    <p:sldId id="384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1" autoAdjust="0"/>
    <p:restoredTop sz="94660"/>
  </p:normalViewPr>
  <p:slideViewPr>
    <p:cSldViewPr>
      <p:cViewPr varScale="1">
        <p:scale>
          <a:sx n="48" d="100"/>
          <a:sy n="48" d="100"/>
        </p:scale>
        <p:origin x="12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14FED-A543-4BDF-B183-2582B0BEA343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929D9950-8DC1-4350-9A96-16068A247A37}">
      <dgm:prSet phldrT="[Texte]"/>
      <dgm:spPr/>
      <dgm:t>
        <a:bodyPr/>
        <a:lstStyle/>
        <a:p>
          <a:r>
            <a:rPr lang="fr-FR" b="1" dirty="0" smtClean="0"/>
            <a:t>ADAPEI</a:t>
          </a:r>
        </a:p>
        <a:p>
          <a:r>
            <a:rPr lang="fr-FR" dirty="0" smtClean="0"/>
            <a:t>(EA des </a:t>
          </a:r>
          <a:r>
            <a:rPr lang="fr-FR" dirty="0" err="1" smtClean="0"/>
            <a:t>hunaudières</a:t>
          </a:r>
          <a:r>
            <a:rPr lang="fr-FR" dirty="0" smtClean="0"/>
            <a:t>)</a:t>
          </a:r>
          <a:endParaRPr lang="fr-FR" dirty="0"/>
        </a:p>
      </dgm:t>
    </dgm:pt>
    <dgm:pt modelId="{684C9EE5-5340-4915-A87A-081FFA5A557F}" type="parTrans" cxnId="{1FB987E5-D885-4677-82DF-11D45FAE69FE}">
      <dgm:prSet/>
      <dgm:spPr/>
      <dgm:t>
        <a:bodyPr/>
        <a:lstStyle/>
        <a:p>
          <a:endParaRPr lang="fr-FR"/>
        </a:p>
      </dgm:t>
    </dgm:pt>
    <dgm:pt modelId="{0364CD7B-9339-48DD-A62E-A3CA17C7D778}" type="sibTrans" cxnId="{1FB987E5-D885-4677-82DF-11D45FAE69FE}">
      <dgm:prSet/>
      <dgm:spPr/>
      <dgm:t>
        <a:bodyPr/>
        <a:lstStyle/>
        <a:p>
          <a:endParaRPr lang="fr-FR"/>
        </a:p>
      </dgm:t>
    </dgm:pt>
    <dgm:pt modelId="{B00CC632-172C-4B8D-A088-7A62E06B2F97}">
      <dgm:prSet phldrT="[Texte]"/>
      <dgm:spPr/>
      <dgm:t>
        <a:bodyPr/>
        <a:lstStyle/>
        <a:p>
          <a:r>
            <a:rPr lang="fr-FR" b="1" dirty="0" err="1" smtClean="0"/>
            <a:t>Asso</a:t>
          </a:r>
          <a:r>
            <a:rPr lang="fr-FR" b="1" dirty="0" smtClean="0"/>
            <a:t>. L’Horizon</a:t>
          </a:r>
        </a:p>
        <a:p>
          <a:r>
            <a:rPr lang="fr-FR" b="1" dirty="0" smtClean="0"/>
            <a:t>APAJH ?</a:t>
          </a:r>
        </a:p>
        <a:p>
          <a:r>
            <a:rPr lang="fr-FR" dirty="0" smtClean="0"/>
            <a:t>(</a:t>
          </a:r>
          <a:r>
            <a:rPr lang="fr-FR" dirty="0" err="1" smtClean="0"/>
            <a:t>Allourdes</a:t>
          </a:r>
          <a:r>
            <a:rPr lang="fr-FR" dirty="0" smtClean="0"/>
            <a:t>)</a:t>
          </a:r>
        </a:p>
        <a:p>
          <a:r>
            <a:rPr lang="fr-FR" b="1" dirty="0" smtClean="0"/>
            <a:t>Structure de production</a:t>
          </a:r>
          <a:endParaRPr lang="fr-FR" b="1" dirty="0"/>
        </a:p>
      </dgm:t>
    </dgm:pt>
    <dgm:pt modelId="{436749FF-EF6C-434C-94CE-4C3E3C857056}" type="parTrans" cxnId="{F0CDF336-FEEA-4B51-A2DE-52E51155DB69}">
      <dgm:prSet/>
      <dgm:spPr/>
      <dgm:t>
        <a:bodyPr/>
        <a:lstStyle/>
        <a:p>
          <a:endParaRPr lang="fr-FR"/>
        </a:p>
      </dgm:t>
    </dgm:pt>
    <dgm:pt modelId="{5644680A-902C-4CD8-AD6A-DEB8ECABE127}" type="sibTrans" cxnId="{F0CDF336-FEEA-4B51-A2DE-52E51155DB69}">
      <dgm:prSet/>
      <dgm:spPr/>
      <dgm:t>
        <a:bodyPr/>
        <a:lstStyle/>
        <a:p>
          <a:endParaRPr lang="fr-FR"/>
        </a:p>
      </dgm:t>
    </dgm:pt>
    <dgm:pt modelId="{81D727C9-B672-4D38-88C6-314F3235F303}">
      <dgm:prSet phldrT="[Texte]"/>
      <dgm:spPr/>
      <dgm:t>
        <a:bodyPr/>
        <a:lstStyle/>
        <a:p>
          <a:r>
            <a:rPr lang="fr-FR" b="1" dirty="0" smtClean="0"/>
            <a:t>ADAPEI</a:t>
          </a:r>
        </a:p>
        <a:p>
          <a:r>
            <a:rPr lang="fr-FR" dirty="0" smtClean="0"/>
            <a:t>(</a:t>
          </a:r>
          <a:r>
            <a:rPr lang="fr-FR" dirty="0" err="1" smtClean="0"/>
            <a:t>Esat</a:t>
          </a:r>
          <a:r>
            <a:rPr lang="fr-FR" dirty="0" smtClean="0"/>
            <a:t> du bois </a:t>
          </a:r>
          <a:r>
            <a:rPr lang="fr-FR" dirty="0" err="1" smtClean="0"/>
            <a:t>joly</a:t>
          </a:r>
          <a:r>
            <a:rPr lang="fr-FR" dirty="0" smtClean="0"/>
            <a:t>)</a:t>
          </a:r>
          <a:endParaRPr lang="fr-FR" dirty="0"/>
        </a:p>
      </dgm:t>
    </dgm:pt>
    <dgm:pt modelId="{932C2E6F-EC92-497A-A564-D03E0F6A9222}" type="parTrans" cxnId="{ED481BA9-5C3C-496D-942E-612478F00DFE}">
      <dgm:prSet/>
      <dgm:spPr/>
      <dgm:t>
        <a:bodyPr/>
        <a:lstStyle/>
        <a:p>
          <a:endParaRPr lang="fr-FR"/>
        </a:p>
      </dgm:t>
    </dgm:pt>
    <dgm:pt modelId="{C9079026-5E60-42B8-9862-7A4129C894AD}" type="sibTrans" cxnId="{ED481BA9-5C3C-496D-942E-612478F00DFE}">
      <dgm:prSet/>
      <dgm:spPr/>
      <dgm:t>
        <a:bodyPr/>
        <a:lstStyle/>
        <a:p>
          <a:endParaRPr lang="fr-FR"/>
        </a:p>
      </dgm:t>
    </dgm:pt>
    <dgm:pt modelId="{6D64DF6A-576C-441D-B345-451A95F4AA0E}">
      <dgm:prSet phldrT="[Texte]"/>
      <dgm:spPr/>
      <dgm:t>
        <a:bodyPr/>
        <a:lstStyle/>
        <a:p>
          <a:r>
            <a:rPr lang="fr-FR" b="1" dirty="0" smtClean="0"/>
            <a:t>Plate-forme</a:t>
          </a:r>
          <a:endParaRPr lang="fr-FR" b="1" dirty="0"/>
        </a:p>
      </dgm:t>
    </dgm:pt>
    <dgm:pt modelId="{A5135F24-E656-4808-B866-65F80E724260}" type="parTrans" cxnId="{491AA61D-626E-42EF-A9E4-CDE9033FB962}">
      <dgm:prSet/>
      <dgm:spPr/>
      <dgm:t>
        <a:bodyPr/>
        <a:lstStyle/>
        <a:p>
          <a:endParaRPr lang="fr-FR"/>
        </a:p>
      </dgm:t>
    </dgm:pt>
    <dgm:pt modelId="{F41B0E67-A8EE-4FAE-8EFB-FCC0DCCABC07}" type="sibTrans" cxnId="{491AA61D-626E-42EF-A9E4-CDE9033FB962}">
      <dgm:prSet/>
      <dgm:spPr/>
      <dgm:t>
        <a:bodyPr/>
        <a:lstStyle/>
        <a:p>
          <a:endParaRPr lang="fr-FR"/>
        </a:p>
      </dgm:t>
    </dgm:pt>
    <dgm:pt modelId="{D4CF5B24-65DA-4E10-9F17-2A65457EE144}">
      <dgm:prSet phldrT="[Texte]"/>
      <dgm:spPr/>
      <dgm:t>
        <a:bodyPr/>
        <a:lstStyle/>
        <a:p>
          <a:r>
            <a:rPr lang="fr-FR" b="1" dirty="0" smtClean="0"/>
            <a:t>Resto </a:t>
          </a:r>
          <a:r>
            <a:rPr lang="fr-FR" b="1" dirty="0" err="1" smtClean="0"/>
            <a:t>co</a:t>
          </a:r>
          <a:endParaRPr lang="fr-FR" b="1" dirty="0" smtClean="0"/>
        </a:p>
        <a:p>
          <a:r>
            <a:rPr lang="fr-FR" b="1" dirty="0" smtClean="0"/>
            <a:t>d’Allonnes</a:t>
          </a:r>
          <a:endParaRPr lang="fr-FR" b="1" dirty="0"/>
        </a:p>
      </dgm:t>
    </dgm:pt>
    <dgm:pt modelId="{AB4F2D4F-D59A-47BE-9C7B-B99969B7DE98}" type="parTrans" cxnId="{6FEB6014-080C-4AF3-A162-9FF74D2C67A7}">
      <dgm:prSet/>
      <dgm:spPr/>
      <dgm:t>
        <a:bodyPr/>
        <a:lstStyle/>
        <a:p>
          <a:endParaRPr lang="fr-FR"/>
        </a:p>
      </dgm:t>
    </dgm:pt>
    <dgm:pt modelId="{8AA33295-BF8F-4F66-97FD-C8FF08F606CC}" type="sibTrans" cxnId="{6FEB6014-080C-4AF3-A162-9FF74D2C67A7}">
      <dgm:prSet/>
      <dgm:spPr/>
      <dgm:t>
        <a:bodyPr/>
        <a:lstStyle/>
        <a:p>
          <a:endParaRPr lang="fr-FR"/>
        </a:p>
      </dgm:t>
    </dgm:pt>
    <dgm:pt modelId="{CF296C9C-897B-41D1-8DB4-3BF3AD01A18D}" type="pres">
      <dgm:prSet presAssocID="{69E14FED-A543-4BDF-B183-2582B0BEA3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AAC8A76-3351-4570-AB86-A5DF921B6DEB}" type="pres">
      <dgm:prSet presAssocID="{929D9950-8DC1-4350-9A96-16068A247A37}" presName="node" presStyleLbl="node1" presStyleIdx="0" presStyleCnt="5" custRadScaleRad="198567" custRadScaleInc="-1645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A8EC47-0687-47E7-8B2F-CB2B47D33591}" type="pres">
      <dgm:prSet presAssocID="{0364CD7B-9339-48DD-A62E-A3CA17C7D778}" presName="sibTrans" presStyleLbl="sibTrans2D1" presStyleIdx="0" presStyleCnt="5"/>
      <dgm:spPr/>
      <dgm:t>
        <a:bodyPr/>
        <a:lstStyle/>
        <a:p>
          <a:endParaRPr lang="fr-FR"/>
        </a:p>
      </dgm:t>
    </dgm:pt>
    <dgm:pt modelId="{DD75CA25-67D2-403A-A771-03F67561384F}" type="pres">
      <dgm:prSet presAssocID="{0364CD7B-9339-48DD-A62E-A3CA17C7D778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536A4376-79E6-423E-BB04-422902CC162D}" type="pres">
      <dgm:prSet presAssocID="{B00CC632-172C-4B8D-A088-7A62E06B2F97}" presName="node" presStyleLbl="node1" presStyleIdx="1" presStyleCnt="5" custRadScaleRad="99732" custRadScaleInc="-366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6B8C6C-1E98-4482-96AF-2FA74C0E2EB1}" type="pres">
      <dgm:prSet presAssocID="{5644680A-902C-4CD8-AD6A-DEB8ECABE127}" presName="sibTrans" presStyleLbl="sibTrans2D1" presStyleIdx="1" presStyleCnt="5" custAng="488142" custLinFactNeighborX="-12301" custLinFactNeighborY="9383"/>
      <dgm:spPr/>
      <dgm:t>
        <a:bodyPr/>
        <a:lstStyle/>
        <a:p>
          <a:endParaRPr lang="fr-FR"/>
        </a:p>
      </dgm:t>
    </dgm:pt>
    <dgm:pt modelId="{117E3617-9C80-4008-AEFF-D27312FCBCB6}" type="pres">
      <dgm:prSet presAssocID="{5644680A-902C-4CD8-AD6A-DEB8ECABE127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2438F402-DC64-4891-8429-AE71351BEEA7}" type="pres">
      <dgm:prSet presAssocID="{81D727C9-B672-4D38-88C6-314F3235F303}" presName="node" presStyleLbl="node1" presStyleIdx="2" presStyleCnt="5" custRadScaleRad="6871" custRadScaleInc="-1140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D0B6DD-79A3-4FDD-81B1-4ECCCF9E7BC7}" type="pres">
      <dgm:prSet presAssocID="{C9079026-5E60-42B8-9862-7A4129C894AD}" presName="sibTrans" presStyleLbl="sibTrans2D1" presStyleIdx="2" presStyleCnt="5"/>
      <dgm:spPr/>
      <dgm:t>
        <a:bodyPr/>
        <a:lstStyle/>
        <a:p>
          <a:endParaRPr lang="fr-FR"/>
        </a:p>
      </dgm:t>
    </dgm:pt>
    <dgm:pt modelId="{07CC5476-06F0-4602-8DE2-D918A72728DC}" type="pres">
      <dgm:prSet presAssocID="{C9079026-5E60-42B8-9862-7A4129C894AD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6516D4F1-204B-4C87-A483-B6871FF4CABB}" type="pres">
      <dgm:prSet presAssocID="{6D64DF6A-576C-441D-B345-451A95F4AA0E}" presName="node" presStyleLbl="node1" presStyleIdx="3" presStyleCnt="5" custRadScaleRad="106216" custRadScaleInc="-2904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EE8CC9-3EF7-41B6-A3BF-63FE5327DA98}" type="pres">
      <dgm:prSet presAssocID="{F41B0E67-A8EE-4FAE-8EFB-FCC0DCCABC07}" presName="sibTrans" presStyleLbl="sibTrans2D1" presStyleIdx="3" presStyleCnt="5" custAng="8126240" custFlipHor="1" custScaleX="154857" custLinFactNeighborX="5876" custLinFactNeighborY="28150"/>
      <dgm:spPr/>
      <dgm:t>
        <a:bodyPr/>
        <a:lstStyle/>
        <a:p>
          <a:endParaRPr lang="fr-FR"/>
        </a:p>
      </dgm:t>
    </dgm:pt>
    <dgm:pt modelId="{782B1042-44B6-47D8-93DF-67B2D5EA380D}" type="pres">
      <dgm:prSet presAssocID="{F41B0E67-A8EE-4FAE-8EFB-FCC0DCCABC07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334BF4CF-A694-40A3-8F0E-A6C278CFAA70}" type="pres">
      <dgm:prSet presAssocID="{D4CF5B24-65DA-4E10-9F17-2A65457EE144}" presName="node" presStyleLbl="node1" presStyleIdx="4" presStyleCnt="5" custRadScaleRad="211855" custRadScaleInc="-4923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6C8468-1B12-4479-B75B-B10D3E9209C1}" type="pres">
      <dgm:prSet presAssocID="{8AA33295-BF8F-4F66-97FD-C8FF08F606CC}" presName="sibTrans" presStyleLbl="sibTrans2D1" presStyleIdx="4" presStyleCnt="5" custAng="16552068" custLinFactX="-72158" custLinFactNeighborX="-100000" custLinFactNeighborY="19631"/>
      <dgm:spPr/>
      <dgm:t>
        <a:bodyPr/>
        <a:lstStyle/>
        <a:p>
          <a:endParaRPr lang="fr-FR"/>
        </a:p>
      </dgm:t>
    </dgm:pt>
    <dgm:pt modelId="{229B0F4E-8538-4DE3-B27D-0977D878200D}" type="pres">
      <dgm:prSet presAssocID="{8AA33295-BF8F-4F66-97FD-C8FF08F606CC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E7EEEAA2-4ECE-4AF1-8305-06F17EFFE2AF}" type="presOf" srcId="{F41B0E67-A8EE-4FAE-8EFB-FCC0DCCABC07}" destId="{782B1042-44B6-47D8-93DF-67B2D5EA380D}" srcOrd="1" destOrd="0" presId="urn:microsoft.com/office/officeart/2005/8/layout/cycle2"/>
    <dgm:cxn modelId="{14B5A317-A69A-4222-83F0-3FD6C57AD1B1}" type="presOf" srcId="{F41B0E67-A8EE-4FAE-8EFB-FCC0DCCABC07}" destId="{7CEE8CC9-3EF7-41B6-A3BF-63FE5327DA98}" srcOrd="0" destOrd="0" presId="urn:microsoft.com/office/officeart/2005/8/layout/cycle2"/>
    <dgm:cxn modelId="{1D0173CD-634C-4324-A20E-A079077CA1BC}" type="presOf" srcId="{D4CF5B24-65DA-4E10-9F17-2A65457EE144}" destId="{334BF4CF-A694-40A3-8F0E-A6C278CFAA70}" srcOrd="0" destOrd="0" presId="urn:microsoft.com/office/officeart/2005/8/layout/cycle2"/>
    <dgm:cxn modelId="{89754C8D-E6F7-4D0F-918F-6B42D2BAF249}" type="presOf" srcId="{0364CD7B-9339-48DD-A62E-A3CA17C7D778}" destId="{85A8EC47-0687-47E7-8B2F-CB2B47D33591}" srcOrd="0" destOrd="0" presId="urn:microsoft.com/office/officeart/2005/8/layout/cycle2"/>
    <dgm:cxn modelId="{3916322D-DD37-4935-A751-DB0FDE798B78}" type="presOf" srcId="{5644680A-902C-4CD8-AD6A-DEB8ECABE127}" destId="{117E3617-9C80-4008-AEFF-D27312FCBCB6}" srcOrd="1" destOrd="0" presId="urn:microsoft.com/office/officeart/2005/8/layout/cycle2"/>
    <dgm:cxn modelId="{6FEB6014-080C-4AF3-A162-9FF74D2C67A7}" srcId="{69E14FED-A543-4BDF-B183-2582B0BEA343}" destId="{D4CF5B24-65DA-4E10-9F17-2A65457EE144}" srcOrd="4" destOrd="0" parTransId="{AB4F2D4F-D59A-47BE-9C7B-B99969B7DE98}" sibTransId="{8AA33295-BF8F-4F66-97FD-C8FF08F606CC}"/>
    <dgm:cxn modelId="{ED481BA9-5C3C-496D-942E-612478F00DFE}" srcId="{69E14FED-A543-4BDF-B183-2582B0BEA343}" destId="{81D727C9-B672-4D38-88C6-314F3235F303}" srcOrd="2" destOrd="0" parTransId="{932C2E6F-EC92-497A-A564-D03E0F6A9222}" sibTransId="{C9079026-5E60-42B8-9862-7A4129C894AD}"/>
    <dgm:cxn modelId="{06E44842-A686-4F57-96A1-2B802EED05B1}" type="presOf" srcId="{81D727C9-B672-4D38-88C6-314F3235F303}" destId="{2438F402-DC64-4891-8429-AE71351BEEA7}" srcOrd="0" destOrd="0" presId="urn:microsoft.com/office/officeart/2005/8/layout/cycle2"/>
    <dgm:cxn modelId="{6A3A8BB0-77B7-456D-AF6C-5BFB3AA2E198}" type="presOf" srcId="{B00CC632-172C-4B8D-A088-7A62E06B2F97}" destId="{536A4376-79E6-423E-BB04-422902CC162D}" srcOrd="0" destOrd="0" presId="urn:microsoft.com/office/officeart/2005/8/layout/cycle2"/>
    <dgm:cxn modelId="{CA96F99A-B3C2-482D-8ED6-17DD2B3F1CEC}" type="presOf" srcId="{929D9950-8DC1-4350-9A96-16068A247A37}" destId="{4AAC8A76-3351-4570-AB86-A5DF921B6DEB}" srcOrd="0" destOrd="0" presId="urn:microsoft.com/office/officeart/2005/8/layout/cycle2"/>
    <dgm:cxn modelId="{F0CDF336-FEEA-4B51-A2DE-52E51155DB69}" srcId="{69E14FED-A543-4BDF-B183-2582B0BEA343}" destId="{B00CC632-172C-4B8D-A088-7A62E06B2F97}" srcOrd="1" destOrd="0" parTransId="{436749FF-EF6C-434C-94CE-4C3E3C857056}" sibTransId="{5644680A-902C-4CD8-AD6A-DEB8ECABE127}"/>
    <dgm:cxn modelId="{BC734A85-ABA2-4C6A-AA82-1D1C3E801F5B}" type="presOf" srcId="{C9079026-5E60-42B8-9862-7A4129C894AD}" destId="{07CC5476-06F0-4602-8DE2-D918A72728DC}" srcOrd="1" destOrd="0" presId="urn:microsoft.com/office/officeart/2005/8/layout/cycle2"/>
    <dgm:cxn modelId="{6B811159-AEED-4F22-8784-1E9DB1CFE79C}" type="presOf" srcId="{8AA33295-BF8F-4F66-97FD-C8FF08F606CC}" destId="{9B6C8468-1B12-4479-B75B-B10D3E9209C1}" srcOrd="0" destOrd="0" presId="urn:microsoft.com/office/officeart/2005/8/layout/cycle2"/>
    <dgm:cxn modelId="{466AB7AE-348F-438C-9CEA-3A1A1C6B0BBA}" type="presOf" srcId="{8AA33295-BF8F-4F66-97FD-C8FF08F606CC}" destId="{229B0F4E-8538-4DE3-B27D-0977D878200D}" srcOrd="1" destOrd="0" presId="urn:microsoft.com/office/officeart/2005/8/layout/cycle2"/>
    <dgm:cxn modelId="{1FB987E5-D885-4677-82DF-11D45FAE69FE}" srcId="{69E14FED-A543-4BDF-B183-2582B0BEA343}" destId="{929D9950-8DC1-4350-9A96-16068A247A37}" srcOrd="0" destOrd="0" parTransId="{684C9EE5-5340-4915-A87A-081FFA5A557F}" sibTransId="{0364CD7B-9339-48DD-A62E-A3CA17C7D778}"/>
    <dgm:cxn modelId="{959B9BDD-38DF-4D66-A6F3-D49CF461F787}" type="presOf" srcId="{0364CD7B-9339-48DD-A62E-A3CA17C7D778}" destId="{DD75CA25-67D2-403A-A771-03F67561384F}" srcOrd="1" destOrd="0" presId="urn:microsoft.com/office/officeart/2005/8/layout/cycle2"/>
    <dgm:cxn modelId="{BA1915AD-4713-43FB-A973-FA7A2F66E27A}" type="presOf" srcId="{5644680A-902C-4CD8-AD6A-DEB8ECABE127}" destId="{B66B8C6C-1E98-4482-96AF-2FA74C0E2EB1}" srcOrd="0" destOrd="0" presId="urn:microsoft.com/office/officeart/2005/8/layout/cycle2"/>
    <dgm:cxn modelId="{491AA61D-626E-42EF-A9E4-CDE9033FB962}" srcId="{69E14FED-A543-4BDF-B183-2582B0BEA343}" destId="{6D64DF6A-576C-441D-B345-451A95F4AA0E}" srcOrd="3" destOrd="0" parTransId="{A5135F24-E656-4808-B866-65F80E724260}" sibTransId="{F41B0E67-A8EE-4FAE-8EFB-FCC0DCCABC07}"/>
    <dgm:cxn modelId="{3FD374BC-0E83-4584-97A8-235FB7C4F033}" type="presOf" srcId="{6D64DF6A-576C-441D-B345-451A95F4AA0E}" destId="{6516D4F1-204B-4C87-A483-B6871FF4CABB}" srcOrd="0" destOrd="0" presId="urn:microsoft.com/office/officeart/2005/8/layout/cycle2"/>
    <dgm:cxn modelId="{0BF3F06D-7F93-47FB-8DEC-D6B36CF8E627}" type="presOf" srcId="{C9079026-5E60-42B8-9862-7A4129C894AD}" destId="{9DD0B6DD-79A3-4FDD-81B1-4ECCCF9E7BC7}" srcOrd="0" destOrd="0" presId="urn:microsoft.com/office/officeart/2005/8/layout/cycle2"/>
    <dgm:cxn modelId="{1049D7DE-904C-4018-BFA6-39156DCCA20C}" type="presOf" srcId="{69E14FED-A543-4BDF-B183-2582B0BEA343}" destId="{CF296C9C-897B-41D1-8DB4-3BF3AD01A18D}" srcOrd="0" destOrd="0" presId="urn:microsoft.com/office/officeart/2005/8/layout/cycle2"/>
    <dgm:cxn modelId="{1155749A-0CE0-4F5C-9F9B-60B0E77BF0AE}" type="presParOf" srcId="{CF296C9C-897B-41D1-8DB4-3BF3AD01A18D}" destId="{4AAC8A76-3351-4570-AB86-A5DF921B6DEB}" srcOrd="0" destOrd="0" presId="urn:microsoft.com/office/officeart/2005/8/layout/cycle2"/>
    <dgm:cxn modelId="{48C87B9D-62EC-4803-9F46-3804465196ED}" type="presParOf" srcId="{CF296C9C-897B-41D1-8DB4-3BF3AD01A18D}" destId="{85A8EC47-0687-47E7-8B2F-CB2B47D33591}" srcOrd="1" destOrd="0" presId="urn:microsoft.com/office/officeart/2005/8/layout/cycle2"/>
    <dgm:cxn modelId="{F7071422-763C-47C3-8D51-AA7A6DB9AEAA}" type="presParOf" srcId="{85A8EC47-0687-47E7-8B2F-CB2B47D33591}" destId="{DD75CA25-67D2-403A-A771-03F67561384F}" srcOrd="0" destOrd="0" presId="urn:microsoft.com/office/officeart/2005/8/layout/cycle2"/>
    <dgm:cxn modelId="{25BB389A-0978-4275-9A13-8D8300E988E3}" type="presParOf" srcId="{CF296C9C-897B-41D1-8DB4-3BF3AD01A18D}" destId="{536A4376-79E6-423E-BB04-422902CC162D}" srcOrd="2" destOrd="0" presId="urn:microsoft.com/office/officeart/2005/8/layout/cycle2"/>
    <dgm:cxn modelId="{CD9EC22B-9B0C-48A7-A56B-67CD09483365}" type="presParOf" srcId="{CF296C9C-897B-41D1-8DB4-3BF3AD01A18D}" destId="{B66B8C6C-1E98-4482-96AF-2FA74C0E2EB1}" srcOrd="3" destOrd="0" presId="urn:microsoft.com/office/officeart/2005/8/layout/cycle2"/>
    <dgm:cxn modelId="{6B1628F4-807B-4C3C-AD93-71C663E6DD68}" type="presParOf" srcId="{B66B8C6C-1E98-4482-96AF-2FA74C0E2EB1}" destId="{117E3617-9C80-4008-AEFF-D27312FCBCB6}" srcOrd="0" destOrd="0" presId="urn:microsoft.com/office/officeart/2005/8/layout/cycle2"/>
    <dgm:cxn modelId="{8C95F121-B901-43E7-BA2F-A73C669D5218}" type="presParOf" srcId="{CF296C9C-897B-41D1-8DB4-3BF3AD01A18D}" destId="{2438F402-DC64-4891-8429-AE71351BEEA7}" srcOrd="4" destOrd="0" presId="urn:microsoft.com/office/officeart/2005/8/layout/cycle2"/>
    <dgm:cxn modelId="{8C8C95D9-9AC4-4451-888C-67D56E35FC2E}" type="presParOf" srcId="{CF296C9C-897B-41D1-8DB4-3BF3AD01A18D}" destId="{9DD0B6DD-79A3-4FDD-81B1-4ECCCF9E7BC7}" srcOrd="5" destOrd="0" presId="urn:microsoft.com/office/officeart/2005/8/layout/cycle2"/>
    <dgm:cxn modelId="{FEB46E57-B8EA-40E8-9484-B63C88B7B109}" type="presParOf" srcId="{9DD0B6DD-79A3-4FDD-81B1-4ECCCF9E7BC7}" destId="{07CC5476-06F0-4602-8DE2-D918A72728DC}" srcOrd="0" destOrd="0" presId="urn:microsoft.com/office/officeart/2005/8/layout/cycle2"/>
    <dgm:cxn modelId="{59603585-BE35-41AB-AA7F-A7AC0E4EC862}" type="presParOf" srcId="{CF296C9C-897B-41D1-8DB4-3BF3AD01A18D}" destId="{6516D4F1-204B-4C87-A483-B6871FF4CABB}" srcOrd="6" destOrd="0" presId="urn:microsoft.com/office/officeart/2005/8/layout/cycle2"/>
    <dgm:cxn modelId="{21FBC8EC-30EB-4432-AE31-918AC6573E6E}" type="presParOf" srcId="{CF296C9C-897B-41D1-8DB4-3BF3AD01A18D}" destId="{7CEE8CC9-3EF7-41B6-A3BF-63FE5327DA98}" srcOrd="7" destOrd="0" presId="urn:microsoft.com/office/officeart/2005/8/layout/cycle2"/>
    <dgm:cxn modelId="{F7E0BC9A-D046-4301-9298-8089B5C7A89A}" type="presParOf" srcId="{7CEE8CC9-3EF7-41B6-A3BF-63FE5327DA98}" destId="{782B1042-44B6-47D8-93DF-67B2D5EA380D}" srcOrd="0" destOrd="0" presId="urn:microsoft.com/office/officeart/2005/8/layout/cycle2"/>
    <dgm:cxn modelId="{5A8DD061-46D6-4BC9-85BF-098E3130A3E0}" type="presParOf" srcId="{CF296C9C-897B-41D1-8DB4-3BF3AD01A18D}" destId="{334BF4CF-A694-40A3-8F0E-A6C278CFAA70}" srcOrd="8" destOrd="0" presId="urn:microsoft.com/office/officeart/2005/8/layout/cycle2"/>
    <dgm:cxn modelId="{B6E31A14-E195-4D4C-96D4-AC3824C46FF0}" type="presParOf" srcId="{CF296C9C-897B-41D1-8DB4-3BF3AD01A18D}" destId="{9B6C8468-1B12-4479-B75B-B10D3E9209C1}" srcOrd="9" destOrd="0" presId="urn:microsoft.com/office/officeart/2005/8/layout/cycle2"/>
    <dgm:cxn modelId="{6169EB6C-CD59-47EC-8C48-03ABFD6EE272}" type="presParOf" srcId="{9B6C8468-1B12-4479-B75B-B10D3E9209C1}" destId="{229B0F4E-8538-4DE3-B27D-0977D878200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14FED-A543-4BDF-B183-2582B0BEA343}" type="doc">
      <dgm:prSet loTypeId="urn:microsoft.com/office/officeart/2005/8/layout/cycle2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fr-FR"/>
        </a:p>
      </dgm:t>
    </dgm:pt>
    <dgm:pt modelId="{929D9950-8DC1-4350-9A96-16068A247A37}">
      <dgm:prSet phldrT="[Texte]"/>
      <dgm:spPr/>
      <dgm:t>
        <a:bodyPr/>
        <a:lstStyle/>
        <a:p>
          <a:r>
            <a:rPr lang="fr-FR" dirty="0" smtClean="0"/>
            <a:t>(EA des </a:t>
          </a:r>
          <a:r>
            <a:rPr lang="fr-FR" dirty="0" err="1" smtClean="0"/>
            <a:t>hunaudières</a:t>
          </a:r>
          <a:r>
            <a:rPr lang="fr-FR" dirty="0" smtClean="0"/>
            <a:t>)</a:t>
          </a:r>
          <a:endParaRPr lang="fr-FR" dirty="0"/>
        </a:p>
      </dgm:t>
    </dgm:pt>
    <dgm:pt modelId="{684C9EE5-5340-4915-A87A-081FFA5A557F}" type="parTrans" cxnId="{1FB987E5-D885-4677-82DF-11D45FAE69FE}">
      <dgm:prSet/>
      <dgm:spPr/>
      <dgm:t>
        <a:bodyPr/>
        <a:lstStyle/>
        <a:p>
          <a:endParaRPr lang="fr-FR"/>
        </a:p>
      </dgm:t>
    </dgm:pt>
    <dgm:pt modelId="{0364CD7B-9339-48DD-A62E-A3CA17C7D778}" type="sibTrans" cxnId="{1FB987E5-D885-4677-82DF-11D45FAE69FE}">
      <dgm:prSet/>
      <dgm:spPr/>
      <dgm:t>
        <a:bodyPr/>
        <a:lstStyle/>
        <a:p>
          <a:endParaRPr lang="fr-FR"/>
        </a:p>
      </dgm:t>
    </dgm:pt>
    <dgm:pt modelId="{B00CC632-172C-4B8D-A088-7A62E06B2F97}">
      <dgm:prSet phldrT="[Texte]"/>
      <dgm:spPr/>
      <dgm:t>
        <a:bodyPr/>
        <a:lstStyle/>
        <a:p>
          <a:r>
            <a:rPr lang="fr-FR" b="1" dirty="0" smtClean="0"/>
            <a:t>APAJH</a:t>
          </a:r>
        </a:p>
        <a:p>
          <a:r>
            <a:rPr lang="fr-FR" dirty="0" smtClean="0"/>
            <a:t>(</a:t>
          </a:r>
          <a:r>
            <a:rPr lang="fr-FR" dirty="0" err="1" smtClean="0"/>
            <a:t>Allourdes</a:t>
          </a:r>
          <a:r>
            <a:rPr lang="fr-FR" dirty="0" smtClean="0"/>
            <a:t>)</a:t>
          </a:r>
          <a:endParaRPr lang="fr-FR" dirty="0"/>
        </a:p>
      </dgm:t>
    </dgm:pt>
    <dgm:pt modelId="{436749FF-EF6C-434C-94CE-4C3E3C857056}" type="parTrans" cxnId="{F0CDF336-FEEA-4B51-A2DE-52E51155DB69}">
      <dgm:prSet/>
      <dgm:spPr/>
      <dgm:t>
        <a:bodyPr/>
        <a:lstStyle/>
        <a:p>
          <a:endParaRPr lang="fr-FR"/>
        </a:p>
      </dgm:t>
    </dgm:pt>
    <dgm:pt modelId="{5644680A-902C-4CD8-AD6A-DEB8ECABE127}" type="sibTrans" cxnId="{F0CDF336-FEEA-4B51-A2DE-52E51155DB69}">
      <dgm:prSet/>
      <dgm:spPr/>
      <dgm:t>
        <a:bodyPr/>
        <a:lstStyle/>
        <a:p>
          <a:endParaRPr lang="fr-FR"/>
        </a:p>
      </dgm:t>
    </dgm:pt>
    <dgm:pt modelId="{81D727C9-B672-4D38-88C6-314F3235F303}">
      <dgm:prSet phldrT="[Texte]"/>
      <dgm:spPr/>
      <dgm:t>
        <a:bodyPr/>
        <a:lstStyle/>
        <a:p>
          <a:r>
            <a:rPr lang="fr-FR" b="1" dirty="0" smtClean="0"/>
            <a:t>ADAPEI</a:t>
          </a:r>
        </a:p>
        <a:p>
          <a:r>
            <a:rPr lang="fr-FR" dirty="0" smtClean="0"/>
            <a:t>(</a:t>
          </a:r>
          <a:r>
            <a:rPr lang="fr-FR" dirty="0" err="1" smtClean="0"/>
            <a:t>Esat</a:t>
          </a:r>
          <a:r>
            <a:rPr lang="fr-FR" dirty="0" smtClean="0"/>
            <a:t> du bois </a:t>
          </a:r>
          <a:r>
            <a:rPr lang="fr-FR" dirty="0" err="1" smtClean="0"/>
            <a:t>joly</a:t>
          </a:r>
          <a:r>
            <a:rPr lang="fr-FR" dirty="0" smtClean="0"/>
            <a:t>)</a:t>
          </a:r>
          <a:endParaRPr lang="fr-FR" dirty="0"/>
        </a:p>
      </dgm:t>
    </dgm:pt>
    <dgm:pt modelId="{932C2E6F-EC92-497A-A564-D03E0F6A9222}" type="parTrans" cxnId="{ED481BA9-5C3C-496D-942E-612478F00DFE}">
      <dgm:prSet/>
      <dgm:spPr/>
      <dgm:t>
        <a:bodyPr/>
        <a:lstStyle/>
        <a:p>
          <a:endParaRPr lang="fr-FR"/>
        </a:p>
      </dgm:t>
    </dgm:pt>
    <dgm:pt modelId="{C9079026-5E60-42B8-9862-7A4129C894AD}" type="sibTrans" cxnId="{ED481BA9-5C3C-496D-942E-612478F00DFE}">
      <dgm:prSet/>
      <dgm:spPr/>
      <dgm:t>
        <a:bodyPr/>
        <a:lstStyle/>
        <a:p>
          <a:endParaRPr lang="fr-FR"/>
        </a:p>
      </dgm:t>
    </dgm:pt>
    <dgm:pt modelId="{6D64DF6A-576C-441D-B345-451A95F4AA0E}">
      <dgm:prSet phldrT="[Texte]"/>
      <dgm:spPr/>
      <dgm:t>
        <a:bodyPr/>
        <a:lstStyle/>
        <a:p>
          <a:r>
            <a:rPr lang="fr-FR" b="1" dirty="0" smtClean="0"/>
            <a:t>Plate-forme</a:t>
          </a:r>
          <a:endParaRPr lang="fr-FR" b="1" dirty="0"/>
        </a:p>
      </dgm:t>
    </dgm:pt>
    <dgm:pt modelId="{A5135F24-E656-4808-B866-65F80E724260}" type="parTrans" cxnId="{491AA61D-626E-42EF-A9E4-CDE9033FB962}">
      <dgm:prSet/>
      <dgm:spPr/>
      <dgm:t>
        <a:bodyPr/>
        <a:lstStyle/>
        <a:p>
          <a:endParaRPr lang="fr-FR"/>
        </a:p>
      </dgm:t>
    </dgm:pt>
    <dgm:pt modelId="{F41B0E67-A8EE-4FAE-8EFB-FCC0DCCABC07}" type="sibTrans" cxnId="{491AA61D-626E-42EF-A9E4-CDE9033FB962}">
      <dgm:prSet/>
      <dgm:spPr/>
      <dgm:t>
        <a:bodyPr/>
        <a:lstStyle/>
        <a:p>
          <a:endParaRPr lang="fr-FR"/>
        </a:p>
      </dgm:t>
    </dgm:pt>
    <dgm:pt modelId="{D4CF5B24-65DA-4E10-9F17-2A65457EE144}">
      <dgm:prSet phldrT="[Texte]"/>
      <dgm:spPr/>
      <dgm:t>
        <a:bodyPr/>
        <a:lstStyle/>
        <a:p>
          <a:r>
            <a:rPr lang="fr-FR" b="1" dirty="0" smtClean="0"/>
            <a:t>Resto </a:t>
          </a:r>
          <a:r>
            <a:rPr lang="fr-FR" b="1" dirty="0" err="1" smtClean="0"/>
            <a:t>co</a:t>
          </a:r>
          <a:endParaRPr lang="fr-FR" b="1" dirty="0" smtClean="0"/>
        </a:p>
      </dgm:t>
    </dgm:pt>
    <dgm:pt modelId="{AB4F2D4F-D59A-47BE-9C7B-B99969B7DE98}" type="parTrans" cxnId="{6FEB6014-080C-4AF3-A162-9FF74D2C67A7}">
      <dgm:prSet/>
      <dgm:spPr/>
      <dgm:t>
        <a:bodyPr/>
        <a:lstStyle/>
        <a:p>
          <a:endParaRPr lang="fr-FR"/>
        </a:p>
      </dgm:t>
    </dgm:pt>
    <dgm:pt modelId="{8AA33295-BF8F-4F66-97FD-C8FF08F606CC}" type="sibTrans" cxnId="{6FEB6014-080C-4AF3-A162-9FF74D2C67A7}">
      <dgm:prSet/>
      <dgm:spPr/>
      <dgm:t>
        <a:bodyPr/>
        <a:lstStyle/>
        <a:p>
          <a:endParaRPr lang="fr-FR"/>
        </a:p>
      </dgm:t>
    </dgm:pt>
    <dgm:pt modelId="{CF296C9C-897B-41D1-8DB4-3BF3AD01A18D}" type="pres">
      <dgm:prSet presAssocID="{69E14FED-A543-4BDF-B183-2582B0BEA3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AAC8A76-3351-4570-AB86-A5DF921B6DEB}" type="pres">
      <dgm:prSet presAssocID="{929D9950-8DC1-4350-9A96-16068A247A37}" presName="node" presStyleLbl="node1" presStyleIdx="0" presStyleCnt="5" custRadScaleRad="198567" custRadScaleInc="-1645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A8EC47-0687-47E7-8B2F-CB2B47D33591}" type="pres">
      <dgm:prSet presAssocID="{0364CD7B-9339-48DD-A62E-A3CA17C7D778}" presName="sibTrans" presStyleLbl="sibTrans2D1" presStyleIdx="0" presStyleCnt="5"/>
      <dgm:spPr/>
      <dgm:t>
        <a:bodyPr/>
        <a:lstStyle/>
        <a:p>
          <a:endParaRPr lang="fr-FR"/>
        </a:p>
      </dgm:t>
    </dgm:pt>
    <dgm:pt modelId="{DD75CA25-67D2-403A-A771-03F67561384F}" type="pres">
      <dgm:prSet presAssocID="{0364CD7B-9339-48DD-A62E-A3CA17C7D778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536A4376-79E6-423E-BB04-422902CC162D}" type="pres">
      <dgm:prSet presAssocID="{B00CC632-172C-4B8D-A088-7A62E06B2F97}" presName="node" presStyleLbl="node1" presStyleIdx="1" presStyleCnt="5" custRadScaleRad="99732" custRadScaleInc="-366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6B8C6C-1E98-4482-96AF-2FA74C0E2EB1}" type="pres">
      <dgm:prSet presAssocID="{5644680A-902C-4CD8-AD6A-DEB8ECABE127}" presName="sibTrans" presStyleLbl="sibTrans2D1" presStyleIdx="1" presStyleCnt="5" custAng="488142" custLinFactNeighborX="-12301" custLinFactNeighborY="9383"/>
      <dgm:spPr/>
      <dgm:t>
        <a:bodyPr/>
        <a:lstStyle/>
        <a:p>
          <a:endParaRPr lang="fr-FR"/>
        </a:p>
      </dgm:t>
    </dgm:pt>
    <dgm:pt modelId="{117E3617-9C80-4008-AEFF-D27312FCBCB6}" type="pres">
      <dgm:prSet presAssocID="{5644680A-902C-4CD8-AD6A-DEB8ECABE127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2438F402-DC64-4891-8429-AE71351BEEA7}" type="pres">
      <dgm:prSet presAssocID="{81D727C9-B672-4D38-88C6-314F3235F303}" presName="node" presStyleLbl="node1" presStyleIdx="2" presStyleCnt="5" custRadScaleRad="6871" custRadScaleInc="-1140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D0B6DD-79A3-4FDD-81B1-4ECCCF9E7BC7}" type="pres">
      <dgm:prSet presAssocID="{C9079026-5E60-42B8-9862-7A4129C894AD}" presName="sibTrans" presStyleLbl="sibTrans2D1" presStyleIdx="2" presStyleCnt="5"/>
      <dgm:spPr/>
      <dgm:t>
        <a:bodyPr/>
        <a:lstStyle/>
        <a:p>
          <a:endParaRPr lang="fr-FR"/>
        </a:p>
      </dgm:t>
    </dgm:pt>
    <dgm:pt modelId="{07CC5476-06F0-4602-8DE2-D918A72728DC}" type="pres">
      <dgm:prSet presAssocID="{C9079026-5E60-42B8-9862-7A4129C894AD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6516D4F1-204B-4C87-A483-B6871FF4CABB}" type="pres">
      <dgm:prSet presAssocID="{6D64DF6A-576C-441D-B345-451A95F4AA0E}" presName="node" presStyleLbl="node1" presStyleIdx="3" presStyleCnt="5" custRadScaleRad="106216" custRadScaleInc="-2904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EE8CC9-3EF7-41B6-A3BF-63FE5327DA98}" type="pres">
      <dgm:prSet presAssocID="{F41B0E67-A8EE-4FAE-8EFB-FCC0DCCABC07}" presName="sibTrans" presStyleLbl="sibTrans2D1" presStyleIdx="3" presStyleCnt="5" custAng="8126240" custFlipHor="1" custScaleX="154857" custLinFactNeighborX="5876" custLinFactNeighborY="28150"/>
      <dgm:spPr/>
      <dgm:t>
        <a:bodyPr/>
        <a:lstStyle/>
        <a:p>
          <a:endParaRPr lang="fr-FR"/>
        </a:p>
      </dgm:t>
    </dgm:pt>
    <dgm:pt modelId="{782B1042-44B6-47D8-93DF-67B2D5EA380D}" type="pres">
      <dgm:prSet presAssocID="{F41B0E67-A8EE-4FAE-8EFB-FCC0DCCABC07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334BF4CF-A694-40A3-8F0E-A6C278CFAA70}" type="pres">
      <dgm:prSet presAssocID="{D4CF5B24-65DA-4E10-9F17-2A65457EE144}" presName="node" presStyleLbl="node1" presStyleIdx="4" presStyleCnt="5" custRadScaleRad="211855" custRadScaleInc="-4923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6C8468-1B12-4479-B75B-B10D3E9209C1}" type="pres">
      <dgm:prSet presAssocID="{8AA33295-BF8F-4F66-97FD-C8FF08F606CC}" presName="sibTrans" presStyleLbl="sibTrans2D1" presStyleIdx="4" presStyleCnt="5" custAng="16552068" custLinFactX="-67452" custLinFactNeighborX="-100000" custLinFactNeighborY="70570"/>
      <dgm:spPr/>
      <dgm:t>
        <a:bodyPr/>
        <a:lstStyle/>
        <a:p>
          <a:endParaRPr lang="fr-FR"/>
        </a:p>
      </dgm:t>
    </dgm:pt>
    <dgm:pt modelId="{229B0F4E-8538-4DE3-B27D-0977D878200D}" type="pres">
      <dgm:prSet presAssocID="{8AA33295-BF8F-4F66-97FD-C8FF08F606CC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B9DE544A-E951-402E-89A7-941F15ED5728}" type="presOf" srcId="{F41B0E67-A8EE-4FAE-8EFB-FCC0DCCABC07}" destId="{782B1042-44B6-47D8-93DF-67B2D5EA380D}" srcOrd="1" destOrd="0" presId="urn:microsoft.com/office/officeart/2005/8/layout/cycle2"/>
    <dgm:cxn modelId="{81D82CDC-02EB-478C-AF80-273E081734C5}" type="presOf" srcId="{D4CF5B24-65DA-4E10-9F17-2A65457EE144}" destId="{334BF4CF-A694-40A3-8F0E-A6C278CFAA70}" srcOrd="0" destOrd="0" presId="urn:microsoft.com/office/officeart/2005/8/layout/cycle2"/>
    <dgm:cxn modelId="{6FEB6014-080C-4AF3-A162-9FF74D2C67A7}" srcId="{69E14FED-A543-4BDF-B183-2582B0BEA343}" destId="{D4CF5B24-65DA-4E10-9F17-2A65457EE144}" srcOrd="4" destOrd="0" parTransId="{AB4F2D4F-D59A-47BE-9C7B-B99969B7DE98}" sibTransId="{8AA33295-BF8F-4F66-97FD-C8FF08F606CC}"/>
    <dgm:cxn modelId="{C952C55E-9C7D-46BB-9353-137E9B5E3DE4}" type="presOf" srcId="{5644680A-902C-4CD8-AD6A-DEB8ECABE127}" destId="{B66B8C6C-1E98-4482-96AF-2FA74C0E2EB1}" srcOrd="0" destOrd="0" presId="urn:microsoft.com/office/officeart/2005/8/layout/cycle2"/>
    <dgm:cxn modelId="{ED481BA9-5C3C-496D-942E-612478F00DFE}" srcId="{69E14FED-A543-4BDF-B183-2582B0BEA343}" destId="{81D727C9-B672-4D38-88C6-314F3235F303}" srcOrd="2" destOrd="0" parTransId="{932C2E6F-EC92-497A-A564-D03E0F6A9222}" sibTransId="{C9079026-5E60-42B8-9862-7A4129C894AD}"/>
    <dgm:cxn modelId="{F0CDF336-FEEA-4B51-A2DE-52E51155DB69}" srcId="{69E14FED-A543-4BDF-B183-2582B0BEA343}" destId="{B00CC632-172C-4B8D-A088-7A62E06B2F97}" srcOrd="1" destOrd="0" parTransId="{436749FF-EF6C-434C-94CE-4C3E3C857056}" sibTransId="{5644680A-902C-4CD8-AD6A-DEB8ECABE127}"/>
    <dgm:cxn modelId="{04AC90FD-69FA-46F5-81B7-CD1CDCE97F35}" type="presOf" srcId="{929D9950-8DC1-4350-9A96-16068A247A37}" destId="{4AAC8A76-3351-4570-AB86-A5DF921B6DEB}" srcOrd="0" destOrd="0" presId="urn:microsoft.com/office/officeart/2005/8/layout/cycle2"/>
    <dgm:cxn modelId="{1FB987E5-D885-4677-82DF-11D45FAE69FE}" srcId="{69E14FED-A543-4BDF-B183-2582B0BEA343}" destId="{929D9950-8DC1-4350-9A96-16068A247A37}" srcOrd="0" destOrd="0" parTransId="{684C9EE5-5340-4915-A87A-081FFA5A557F}" sibTransId="{0364CD7B-9339-48DD-A62E-A3CA17C7D778}"/>
    <dgm:cxn modelId="{521974D0-54C6-4F30-909C-C1341AD75BA0}" type="presOf" srcId="{8AA33295-BF8F-4F66-97FD-C8FF08F606CC}" destId="{9B6C8468-1B12-4479-B75B-B10D3E9209C1}" srcOrd="0" destOrd="0" presId="urn:microsoft.com/office/officeart/2005/8/layout/cycle2"/>
    <dgm:cxn modelId="{9758AB3F-1C04-4AEE-85D8-EE27A5BAE51C}" type="presOf" srcId="{C9079026-5E60-42B8-9862-7A4129C894AD}" destId="{9DD0B6DD-79A3-4FDD-81B1-4ECCCF9E7BC7}" srcOrd="0" destOrd="0" presId="urn:microsoft.com/office/officeart/2005/8/layout/cycle2"/>
    <dgm:cxn modelId="{ADB27D2D-5D58-4C25-9C1A-484CEB8FD785}" type="presOf" srcId="{8AA33295-BF8F-4F66-97FD-C8FF08F606CC}" destId="{229B0F4E-8538-4DE3-B27D-0977D878200D}" srcOrd="1" destOrd="0" presId="urn:microsoft.com/office/officeart/2005/8/layout/cycle2"/>
    <dgm:cxn modelId="{A9F36863-DD01-45C9-A220-97F219F4F70B}" type="presOf" srcId="{5644680A-902C-4CD8-AD6A-DEB8ECABE127}" destId="{117E3617-9C80-4008-AEFF-D27312FCBCB6}" srcOrd="1" destOrd="0" presId="urn:microsoft.com/office/officeart/2005/8/layout/cycle2"/>
    <dgm:cxn modelId="{9C439AF1-E8D2-45C3-B9E0-99BE1CC18AEB}" type="presOf" srcId="{0364CD7B-9339-48DD-A62E-A3CA17C7D778}" destId="{DD75CA25-67D2-403A-A771-03F67561384F}" srcOrd="1" destOrd="0" presId="urn:microsoft.com/office/officeart/2005/8/layout/cycle2"/>
    <dgm:cxn modelId="{0AB8836B-51B1-44A0-B8F6-15172614803B}" type="presOf" srcId="{0364CD7B-9339-48DD-A62E-A3CA17C7D778}" destId="{85A8EC47-0687-47E7-8B2F-CB2B47D33591}" srcOrd="0" destOrd="0" presId="urn:microsoft.com/office/officeart/2005/8/layout/cycle2"/>
    <dgm:cxn modelId="{033A7308-5360-458A-BBA2-109DC8B92274}" type="presOf" srcId="{69E14FED-A543-4BDF-B183-2582B0BEA343}" destId="{CF296C9C-897B-41D1-8DB4-3BF3AD01A18D}" srcOrd="0" destOrd="0" presId="urn:microsoft.com/office/officeart/2005/8/layout/cycle2"/>
    <dgm:cxn modelId="{A1F42679-EEED-4656-9F21-E02EE3185726}" type="presOf" srcId="{B00CC632-172C-4B8D-A088-7A62E06B2F97}" destId="{536A4376-79E6-423E-BB04-422902CC162D}" srcOrd="0" destOrd="0" presId="urn:microsoft.com/office/officeart/2005/8/layout/cycle2"/>
    <dgm:cxn modelId="{491AA61D-626E-42EF-A9E4-CDE9033FB962}" srcId="{69E14FED-A543-4BDF-B183-2582B0BEA343}" destId="{6D64DF6A-576C-441D-B345-451A95F4AA0E}" srcOrd="3" destOrd="0" parTransId="{A5135F24-E656-4808-B866-65F80E724260}" sibTransId="{F41B0E67-A8EE-4FAE-8EFB-FCC0DCCABC07}"/>
    <dgm:cxn modelId="{9A473084-59DF-400A-8270-1722C52270BB}" type="presOf" srcId="{81D727C9-B672-4D38-88C6-314F3235F303}" destId="{2438F402-DC64-4891-8429-AE71351BEEA7}" srcOrd="0" destOrd="0" presId="urn:microsoft.com/office/officeart/2005/8/layout/cycle2"/>
    <dgm:cxn modelId="{ECC633F7-62CE-4892-9141-7D3BBA9D8A86}" type="presOf" srcId="{6D64DF6A-576C-441D-B345-451A95F4AA0E}" destId="{6516D4F1-204B-4C87-A483-B6871FF4CABB}" srcOrd="0" destOrd="0" presId="urn:microsoft.com/office/officeart/2005/8/layout/cycle2"/>
    <dgm:cxn modelId="{D66CCB30-18AF-4D79-A577-09C95108739B}" type="presOf" srcId="{C9079026-5E60-42B8-9862-7A4129C894AD}" destId="{07CC5476-06F0-4602-8DE2-D918A72728DC}" srcOrd="1" destOrd="0" presId="urn:microsoft.com/office/officeart/2005/8/layout/cycle2"/>
    <dgm:cxn modelId="{D4E49458-154C-40E9-99A2-5D5C340EBD29}" type="presOf" srcId="{F41B0E67-A8EE-4FAE-8EFB-FCC0DCCABC07}" destId="{7CEE8CC9-3EF7-41B6-A3BF-63FE5327DA98}" srcOrd="0" destOrd="0" presId="urn:microsoft.com/office/officeart/2005/8/layout/cycle2"/>
    <dgm:cxn modelId="{DE336230-11F6-418A-9D25-7380D70835B3}" type="presParOf" srcId="{CF296C9C-897B-41D1-8DB4-3BF3AD01A18D}" destId="{4AAC8A76-3351-4570-AB86-A5DF921B6DEB}" srcOrd="0" destOrd="0" presId="urn:microsoft.com/office/officeart/2005/8/layout/cycle2"/>
    <dgm:cxn modelId="{598E1088-E828-4E92-BC48-FD73F59CFDDC}" type="presParOf" srcId="{CF296C9C-897B-41D1-8DB4-3BF3AD01A18D}" destId="{85A8EC47-0687-47E7-8B2F-CB2B47D33591}" srcOrd="1" destOrd="0" presId="urn:microsoft.com/office/officeart/2005/8/layout/cycle2"/>
    <dgm:cxn modelId="{28A0937F-3B0E-4F32-8F44-D6263E68F876}" type="presParOf" srcId="{85A8EC47-0687-47E7-8B2F-CB2B47D33591}" destId="{DD75CA25-67D2-403A-A771-03F67561384F}" srcOrd="0" destOrd="0" presId="urn:microsoft.com/office/officeart/2005/8/layout/cycle2"/>
    <dgm:cxn modelId="{E83AD00F-EB17-4B62-8A65-DF2133A3566E}" type="presParOf" srcId="{CF296C9C-897B-41D1-8DB4-3BF3AD01A18D}" destId="{536A4376-79E6-423E-BB04-422902CC162D}" srcOrd="2" destOrd="0" presId="urn:microsoft.com/office/officeart/2005/8/layout/cycle2"/>
    <dgm:cxn modelId="{2B33737C-29B3-4120-BFD2-A993F68123BB}" type="presParOf" srcId="{CF296C9C-897B-41D1-8DB4-3BF3AD01A18D}" destId="{B66B8C6C-1E98-4482-96AF-2FA74C0E2EB1}" srcOrd="3" destOrd="0" presId="urn:microsoft.com/office/officeart/2005/8/layout/cycle2"/>
    <dgm:cxn modelId="{ABBACFEA-6D80-469A-85BF-B68343F0A387}" type="presParOf" srcId="{B66B8C6C-1E98-4482-96AF-2FA74C0E2EB1}" destId="{117E3617-9C80-4008-AEFF-D27312FCBCB6}" srcOrd="0" destOrd="0" presId="urn:microsoft.com/office/officeart/2005/8/layout/cycle2"/>
    <dgm:cxn modelId="{F781BD72-438F-468C-A206-9171B188B8B4}" type="presParOf" srcId="{CF296C9C-897B-41D1-8DB4-3BF3AD01A18D}" destId="{2438F402-DC64-4891-8429-AE71351BEEA7}" srcOrd="4" destOrd="0" presId="urn:microsoft.com/office/officeart/2005/8/layout/cycle2"/>
    <dgm:cxn modelId="{3F21341A-93ED-4EEF-856C-A1CFE3467AEC}" type="presParOf" srcId="{CF296C9C-897B-41D1-8DB4-3BF3AD01A18D}" destId="{9DD0B6DD-79A3-4FDD-81B1-4ECCCF9E7BC7}" srcOrd="5" destOrd="0" presId="urn:microsoft.com/office/officeart/2005/8/layout/cycle2"/>
    <dgm:cxn modelId="{F5ADBDE7-C9FF-423C-848B-15426F7A2C24}" type="presParOf" srcId="{9DD0B6DD-79A3-4FDD-81B1-4ECCCF9E7BC7}" destId="{07CC5476-06F0-4602-8DE2-D918A72728DC}" srcOrd="0" destOrd="0" presId="urn:microsoft.com/office/officeart/2005/8/layout/cycle2"/>
    <dgm:cxn modelId="{27B56140-E7B5-4115-A122-7C3CE4295BBF}" type="presParOf" srcId="{CF296C9C-897B-41D1-8DB4-3BF3AD01A18D}" destId="{6516D4F1-204B-4C87-A483-B6871FF4CABB}" srcOrd="6" destOrd="0" presId="urn:microsoft.com/office/officeart/2005/8/layout/cycle2"/>
    <dgm:cxn modelId="{2B19C94D-D141-4B84-A2FE-9C0F7576798F}" type="presParOf" srcId="{CF296C9C-897B-41D1-8DB4-3BF3AD01A18D}" destId="{7CEE8CC9-3EF7-41B6-A3BF-63FE5327DA98}" srcOrd="7" destOrd="0" presId="urn:microsoft.com/office/officeart/2005/8/layout/cycle2"/>
    <dgm:cxn modelId="{BB4C4CE8-1E46-4F0F-943D-D542F3F0ADCD}" type="presParOf" srcId="{7CEE8CC9-3EF7-41B6-A3BF-63FE5327DA98}" destId="{782B1042-44B6-47D8-93DF-67B2D5EA380D}" srcOrd="0" destOrd="0" presId="urn:microsoft.com/office/officeart/2005/8/layout/cycle2"/>
    <dgm:cxn modelId="{FCF68A47-3B89-4AED-9EE4-E123E1B0B883}" type="presParOf" srcId="{CF296C9C-897B-41D1-8DB4-3BF3AD01A18D}" destId="{334BF4CF-A694-40A3-8F0E-A6C278CFAA70}" srcOrd="8" destOrd="0" presId="urn:microsoft.com/office/officeart/2005/8/layout/cycle2"/>
    <dgm:cxn modelId="{B35BFD62-C5AD-4DEB-A0D3-625FC14B27B2}" type="presParOf" srcId="{CF296C9C-897B-41D1-8DB4-3BF3AD01A18D}" destId="{9B6C8468-1B12-4479-B75B-B10D3E9209C1}" srcOrd="9" destOrd="0" presId="urn:microsoft.com/office/officeart/2005/8/layout/cycle2"/>
    <dgm:cxn modelId="{BC36828C-DC63-401D-959E-31E7A79FDA34}" type="presParOf" srcId="{9B6C8468-1B12-4479-B75B-B10D3E9209C1}" destId="{229B0F4E-8538-4DE3-B27D-0977D878200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E14FED-A543-4BDF-B183-2582B0BEA343}" type="doc">
      <dgm:prSet loTypeId="urn:microsoft.com/office/officeart/2005/8/layout/cycle2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fr-FR"/>
        </a:p>
      </dgm:t>
    </dgm:pt>
    <dgm:pt modelId="{929D9950-8DC1-4350-9A96-16068A247A37}">
      <dgm:prSet phldrT="[Texte]"/>
      <dgm:spPr/>
      <dgm:t>
        <a:bodyPr/>
        <a:lstStyle/>
        <a:p>
          <a:r>
            <a:rPr lang="fr-FR" dirty="0" smtClean="0"/>
            <a:t>(EA des </a:t>
          </a:r>
          <a:r>
            <a:rPr lang="fr-FR" dirty="0" err="1" smtClean="0"/>
            <a:t>hunaudières</a:t>
          </a:r>
          <a:r>
            <a:rPr lang="fr-FR" dirty="0" smtClean="0"/>
            <a:t>)</a:t>
          </a:r>
          <a:endParaRPr lang="fr-FR" dirty="0"/>
        </a:p>
      </dgm:t>
    </dgm:pt>
    <dgm:pt modelId="{684C9EE5-5340-4915-A87A-081FFA5A557F}" type="parTrans" cxnId="{1FB987E5-D885-4677-82DF-11D45FAE69FE}">
      <dgm:prSet/>
      <dgm:spPr/>
      <dgm:t>
        <a:bodyPr/>
        <a:lstStyle/>
        <a:p>
          <a:endParaRPr lang="fr-FR"/>
        </a:p>
      </dgm:t>
    </dgm:pt>
    <dgm:pt modelId="{0364CD7B-9339-48DD-A62E-A3CA17C7D778}" type="sibTrans" cxnId="{1FB987E5-D885-4677-82DF-11D45FAE69F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fr-FR"/>
        </a:p>
      </dgm:t>
    </dgm:pt>
    <dgm:pt modelId="{B00CC632-172C-4B8D-A088-7A62E06B2F97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APAJH</a:t>
          </a:r>
        </a:p>
        <a:p>
          <a:r>
            <a:rPr lang="fr-FR" dirty="0" smtClean="0"/>
            <a:t>(</a:t>
          </a:r>
          <a:r>
            <a:rPr lang="fr-FR" dirty="0" err="1" smtClean="0"/>
            <a:t>Allourdes</a:t>
          </a:r>
          <a:r>
            <a:rPr lang="fr-FR" dirty="0" smtClean="0"/>
            <a:t>)</a:t>
          </a:r>
          <a:endParaRPr lang="fr-FR" dirty="0"/>
        </a:p>
      </dgm:t>
    </dgm:pt>
    <dgm:pt modelId="{436749FF-EF6C-434C-94CE-4C3E3C857056}" type="parTrans" cxnId="{F0CDF336-FEEA-4B51-A2DE-52E51155DB69}">
      <dgm:prSet/>
      <dgm:spPr/>
      <dgm:t>
        <a:bodyPr/>
        <a:lstStyle/>
        <a:p>
          <a:endParaRPr lang="fr-FR"/>
        </a:p>
      </dgm:t>
    </dgm:pt>
    <dgm:pt modelId="{5644680A-902C-4CD8-AD6A-DEB8ECABE127}" type="sibTrans" cxnId="{F0CDF336-FEEA-4B51-A2DE-52E51155DB6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fr-FR"/>
        </a:p>
      </dgm:t>
    </dgm:pt>
    <dgm:pt modelId="{6D64DF6A-576C-441D-B345-451A95F4AA0E}">
      <dgm:prSet phldrT="[Texte]"/>
      <dgm:spPr/>
      <dgm:t>
        <a:bodyPr/>
        <a:lstStyle/>
        <a:p>
          <a:r>
            <a:rPr lang="fr-FR" b="1" dirty="0" smtClean="0"/>
            <a:t>Plate-forme</a:t>
          </a:r>
          <a:endParaRPr lang="fr-FR" b="1" dirty="0"/>
        </a:p>
      </dgm:t>
    </dgm:pt>
    <dgm:pt modelId="{A5135F24-E656-4808-B866-65F80E724260}" type="parTrans" cxnId="{491AA61D-626E-42EF-A9E4-CDE9033FB962}">
      <dgm:prSet/>
      <dgm:spPr/>
      <dgm:t>
        <a:bodyPr/>
        <a:lstStyle/>
        <a:p>
          <a:endParaRPr lang="fr-FR"/>
        </a:p>
      </dgm:t>
    </dgm:pt>
    <dgm:pt modelId="{F41B0E67-A8EE-4FAE-8EFB-FCC0DCCABC07}" type="sibTrans" cxnId="{491AA61D-626E-42EF-A9E4-CDE9033FB962}">
      <dgm:prSet/>
      <dgm:spPr/>
      <dgm:t>
        <a:bodyPr/>
        <a:lstStyle/>
        <a:p>
          <a:endParaRPr lang="fr-FR"/>
        </a:p>
      </dgm:t>
    </dgm:pt>
    <dgm:pt modelId="{D4CF5B24-65DA-4E10-9F17-2A65457EE144}">
      <dgm:prSet phldrT="[Texte]"/>
      <dgm:spPr/>
      <dgm:t>
        <a:bodyPr/>
        <a:lstStyle/>
        <a:p>
          <a:r>
            <a:rPr lang="fr-FR" b="1" dirty="0" smtClean="0"/>
            <a:t>Resto </a:t>
          </a:r>
          <a:r>
            <a:rPr lang="fr-FR" b="1" dirty="0" err="1" smtClean="0"/>
            <a:t>co</a:t>
          </a:r>
          <a:endParaRPr lang="fr-FR" b="1" dirty="0" smtClean="0"/>
        </a:p>
      </dgm:t>
    </dgm:pt>
    <dgm:pt modelId="{AB4F2D4F-D59A-47BE-9C7B-B99969B7DE98}" type="parTrans" cxnId="{6FEB6014-080C-4AF3-A162-9FF74D2C67A7}">
      <dgm:prSet/>
      <dgm:spPr/>
      <dgm:t>
        <a:bodyPr/>
        <a:lstStyle/>
        <a:p>
          <a:endParaRPr lang="fr-FR"/>
        </a:p>
      </dgm:t>
    </dgm:pt>
    <dgm:pt modelId="{8AA33295-BF8F-4F66-97FD-C8FF08F606CC}" type="sibTrans" cxnId="{6FEB6014-080C-4AF3-A162-9FF74D2C67A7}">
      <dgm:prSet/>
      <dgm:spPr/>
      <dgm:t>
        <a:bodyPr/>
        <a:lstStyle/>
        <a:p>
          <a:endParaRPr lang="fr-FR"/>
        </a:p>
      </dgm:t>
    </dgm:pt>
    <dgm:pt modelId="{81D727C9-B672-4D38-88C6-314F3235F30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ADAPEI</a:t>
          </a:r>
        </a:p>
        <a:p>
          <a:r>
            <a:rPr lang="fr-FR" dirty="0" smtClean="0"/>
            <a:t>(</a:t>
          </a:r>
          <a:r>
            <a:rPr lang="fr-FR" dirty="0" err="1" smtClean="0"/>
            <a:t>Esat</a:t>
          </a:r>
          <a:r>
            <a:rPr lang="fr-FR" dirty="0" smtClean="0"/>
            <a:t> du bois </a:t>
          </a:r>
          <a:r>
            <a:rPr lang="fr-FR" dirty="0" err="1" smtClean="0"/>
            <a:t>joly</a:t>
          </a:r>
          <a:r>
            <a:rPr lang="fr-FR" dirty="0" smtClean="0"/>
            <a:t>)</a:t>
          </a:r>
          <a:endParaRPr lang="fr-FR" dirty="0"/>
        </a:p>
      </dgm:t>
    </dgm:pt>
    <dgm:pt modelId="{C9079026-5E60-42B8-9862-7A4129C894AD}" type="sibTrans" cxnId="{ED481BA9-5C3C-496D-942E-612478F00DF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fr-FR"/>
        </a:p>
      </dgm:t>
    </dgm:pt>
    <dgm:pt modelId="{932C2E6F-EC92-497A-A564-D03E0F6A9222}" type="parTrans" cxnId="{ED481BA9-5C3C-496D-942E-612478F00DFE}">
      <dgm:prSet/>
      <dgm:spPr/>
      <dgm:t>
        <a:bodyPr/>
        <a:lstStyle/>
        <a:p>
          <a:endParaRPr lang="fr-FR"/>
        </a:p>
      </dgm:t>
    </dgm:pt>
    <dgm:pt modelId="{CF296C9C-897B-41D1-8DB4-3BF3AD01A18D}" type="pres">
      <dgm:prSet presAssocID="{69E14FED-A543-4BDF-B183-2582B0BEA3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AAC8A76-3351-4570-AB86-A5DF921B6DEB}" type="pres">
      <dgm:prSet presAssocID="{929D9950-8DC1-4350-9A96-16068A247A37}" presName="node" presStyleLbl="node1" presStyleIdx="0" presStyleCnt="5" custRadScaleRad="198567" custRadScaleInc="-1645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A8EC47-0687-47E7-8B2F-CB2B47D33591}" type="pres">
      <dgm:prSet presAssocID="{0364CD7B-9339-48DD-A62E-A3CA17C7D778}" presName="sibTrans" presStyleLbl="sibTrans2D1" presStyleIdx="0" presStyleCnt="5"/>
      <dgm:spPr/>
      <dgm:t>
        <a:bodyPr/>
        <a:lstStyle/>
        <a:p>
          <a:endParaRPr lang="fr-FR"/>
        </a:p>
      </dgm:t>
    </dgm:pt>
    <dgm:pt modelId="{DD75CA25-67D2-403A-A771-03F67561384F}" type="pres">
      <dgm:prSet presAssocID="{0364CD7B-9339-48DD-A62E-A3CA17C7D778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536A4376-79E6-423E-BB04-422902CC162D}" type="pres">
      <dgm:prSet presAssocID="{B00CC632-172C-4B8D-A088-7A62E06B2F97}" presName="node" presStyleLbl="node1" presStyleIdx="1" presStyleCnt="5" custRadScaleRad="99732" custRadScaleInc="-366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6B8C6C-1E98-4482-96AF-2FA74C0E2EB1}" type="pres">
      <dgm:prSet presAssocID="{5644680A-902C-4CD8-AD6A-DEB8ECABE127}" presName="sibTrans" presStyleLbl="sibTrans2D1" presStyleIdx="1" presStyleCnt="5" custAng="488142" custLinFactNeighborX="-12301" custLinFactNeighborY="9383"/>
      <dgm:spPr/>
      <dgm:t>
        <a:bodyPr/>
        <a:lstStyle/>
        <a:p>
          <a:endParaRPr lang="fr-FR"/>
        </a:p>
      </dgm:t>
    </dgm:pt>
    <dgm:pt modelId="{117E3617-9C80-4008-AEFF-D27312FCBCB6}" type="pres">
      <dgm:prSet presAssocID="{5644680A-902C-4CD8-AD6A-DEB8ECABE127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2438F402-DC64-4891-8429-AE71351BEEA7}" type="pres">
      <dgm:prSet presAssocID="{81D727C9-B672-4D38-88C6-314F3235F303}" presName="node" presStyleLbl="node1" presStyleIdx="2" presStyleCnt="5" custRadScaleRad="6871" custRadScaleInc="-1140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D0B6DD-79A3-4FDD-81B1-4ECCCF9E7BC7}" type="pres">
      <dgm:prSet presAssocID="{C9079026-5E60-42B8-9862-7A4129C894AD}" presName="sibTrans" presStyleLbl="sibTrans2D1" presStyleIdx="2" presStyleCnt="5"/>
      <dgm:spPr/>
      <dgm:t>
        <a:bodyPr/>
        <a:lstStyle/>
        <a:p>
          <a:endParaRPr lang="fr-FR"/>
        </a:p>
      </dgm:t>
    </dgm:pt>
    <dgm:pt modelId="{07CC5476-06F0-4602-8DE2-D918A72728DC}" type="pres">
      <dgm:prSet presAssocID="{C9079026-5E60-42B8-9862-7A4129C894AD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6516D4F1-204B-4C87-A483-B6871FF4CABB}" type="pres">
      <dgm:prSet presAssocID="{6D64DF6A-576C-441D-B345-451A95F4AA0E}" presName="node" presStyleLbl="node1" presStyleIdx="3" presStyleCnt="5" custRadScaleRad="106216" custRadScaleInc="-2904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EE8CC9-3EF7-41B6-A3BF-63FE5327DA98}" type="pres">
      <dgm:prSet presAssocID="{F41B0E67-A8EE-4FAE-8EFB-FCC0DCCABC07}" presName="sibTrans" presStyleLbl="sibTrans2D1" presStyleIdx="3" presStyleCnt="5" custAng="8126240" custFlipHor="1" custScaleX="154857" custLinFactNeighborX="5876" custLinFactNeighborY="28150"/>
      <dgm:spPr/>
      <dgm:t>
        <a:bodyPr/>
        <a:lstStyle/>
        <a:p>
          <a:endParaRPr lang="fr-FR"/>
        </a:p>
      </dgm:t>
    </dgm:pt>
    <dgm:pt modelId="{782B1042-44B6-47D8-93DF-67B2D5EA380D}" type="pres">
      <dgm:prSet presAssocID="{F41B0E67-A8EE-4FAE-8EFB-FCC0DCCABC07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334BF4CF-A694-40A3-8F0E-A6C278CFAA70}" type="pres">
      <dgm:prSet presAssocID="{D4CF5B24-65DA-4E10-9F17-2A65457EE144}" presName="node" presStyleLbl="node1" presStyleIdx="4" presStyleCnt="5" custRadScaleRad="211855" custRadScaleInc="-4923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6C8468-1B12-4479-B75B-B10D3E9209C1}" type="pres">
      <dgm:prSet presAssocID="{8AA33295-BF8F-4F66-97FD-C8FF08F606CC}" presName="sibTrans" presStyleLbl="sibTrans2D1" presStyleIdx="4" presStyleCnt="5" custAng="16552068" custLinFactX="-67452" custLinFactNeighborX="-100000" custLinFactNeighborY="70570"/>
      <dgm:spPr/>
      <dgm:t>
        <a:bodyPr/>
        <a:lstStyle/>
        <a:p>
          <a:endParaRPr lang="fr-FR"/>
        </a:p>
      </dgm:t>
    </dgm:pt>
    <dgm:pt modelId="{229B0F4E-8538-4DE3-B27D-0977D878200D}" type="pres">
      <dgm:prSet presAssocID="{8AA33295-BF8F-4F66-97FD-C8FF08F606CC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46257CE7-918F-4C85-A378-B606CDBC15E3}" type="presOf" srcId="{6D64DF6A-576C-441D-B345-451A95F4AA0E}" destId="{6516D4F1-204B-4C87-A483-B6871FF4CABB}" srcOrd="0" destOrd="0" presId="urn:microsoft.com/office/officeart/2005/8/layout/cycle2"/>
    <dgm:cxn modelId="{CB36793C-E7B5-48DA-91EC-35D657E2264C}" type="presOf" srcId="{69E14FED-A543-4BDF-B183-2582B0BEA343}" destId="{CF296C9C-897B-41D1-8DB4-3BF3AD01A18D}" srcOrd="0" destOrd="0" presId="urn:microsoft.com/office/officeart/2005/8/layout/cycle2"/>
    <dgm:cxn modelId="{3F6BF865-6CCA-42A5-9403-BCA833FF04DD}" type="presOf" srcId="{929D9950-8DC1-4350-9A96-16068A247A37}" destId="{4AAC8A76-3351-4570-AB86-A5DF921B6DEB}" srcOrd="0" destOrd="0" presId="urn:microsoft.com/office/officeart/2005/8/layout/cycle2"/>
    <dgm:cxn modelId="{B90832DC-8FEC-43F7-B240-5823981314A3}" type="presOf" srcId="{0364CD7B-9339-48DD-A62E-A3CA17C7D778}" destId="{85A8EC47-0687-47E7-8B2F-CB2B47D33591}" srcOrd="0" destOrd="0" presId="urn:microsoft.com/office/officeart/2005/8/layout/cycle2"/>
    <dgm:cxn modelId="{4EE014CD-080A-4EC6-8A47-473A647C7882}" type="presOf" srcId="{81D727C9-B672-4D38-88C6-314F3235F303}" destId="{2438F402-DC64-4891-8429-AE71351BEEA7}" srcOrd="0" destOrd="0" presId="urn:microsoft.com/office/officeart/2005/8/layout/cycle2"/>
    <dgm:cxn modelId="{6FEB6014-080C-4AF3-A162-9FF74D2C67A7}" srcId="{69E14FED-A543-4BDF-B183-2582B0BEA343}" destId="{D4CF5B24-65DA-4E10-9F17-2A65457EE144}" srcOrd="4" destOrd="0" parTransId="{AB4F2D4F-D59A-47BE-9C7B-B99969B7DE98}" sibTransId="{8AA33295-BF8F-4F66-97FD-C8FF08F606CC}"/>
    <dgm:cxn modelId="{ED481BA9-5C3C-496D-942E-612478F00DFE}" srcId="{69E14FED-A543-4BDF-B183-2582B0BEA343}" destId="{81D727C9-B672-4D38-88C6-314F3235F303}" srcOrd="2" destOrd="0" parTransId="{932C2E6F-EC92-497A-A564-D03E0F6A9222}" sibTransId="{C9079026-5E60-42B8-9862-7A4129C894AD}"/>
    <dgm:cxn modelId="{954E0DE7-BA1E-463B-B9DE-B8DE6CFDA26D}" type="presOf" srcId="{8AA33295-BF8F-4F66-97FD-C8FF08F606CC}" destId="{9B6C8468-1B12-4479-B75B-B10D3E9209C1}" srcOrd="0" destOrd="0" presId="urn:microsoft.com/office/officeart/2005/8/layout/cycle2"/>
    <dgm:cxn modelId="{ED51EACD-0061-4871-948D-F1106A812B15}" type="presOf" srcId="{5644680A-902C-4CD8-AD6A-DEB8ECABE127}" destId="{B66B8C6C-1E98-4482-96AF-2FA74C0E2EB1}" srcOrd="0" destOrd="0" presId="urn:microsoft.com/office/officeart/2005/8/layout/cycle2"/>
    <dgm:cxn modelId="{F0CDF336-FEEA-4B51-A2DE-52E51155DB69}" srcId="{69E14FED-A543-4BDF-B183-2582B0BEA343}" destId="{B00CC632-172C-4B8D-A088-7A62E06B2F97}" srcOrd="1" destOrd="0" parTransId="{436749FF-EF6C-434C-94CE-4C3E3C857056}" sibTransId="{5644680A-902C-4CD8-AD6A-DEB8ECABE127}"/>
    <dgm:cxn modelId="{8245BAD0-A4AC-49D4-9413-5DFDEE06711A}" type="presOf" srcId="{5644680A-902C-4CD8-AD6A-DEB8ECABE127}" destId="{117E3617-9C80-4008-AEFF-D27312FCBCB6}" srcOrd="1" destOrd="0" presId="urn:microsoft.com/office/officeart/2005/8/layout/cycle2"/>
    <dgm:cxn modelId="{613B72E3-E7D4-4468-A07E-ADD94C99BF8E}" type="presOf" srcId="{F41B0E67-A8EE-4FAE-8EFB-FCC0DCCABC07}" destId="{782B1042-44B6-47D8-93DF-67B2D5EA380D}" srcOrd="1" destOrd="0" presId="urn:microsoft.com/office/officeart/2005/8/layout/cycle2"/>
    <dgm:cxn modelId="{E04F8529-4991-4EC9-BB2B-D08F95F8108A}" type="presOf" srcId="{D4CF5B24-65DA-4E10-9F17-2A65457EE144}" destId="{334BF4CF-A694-40A3-8F0E-A6C278CFAA70}" srcOrd="0" destOrd="0" presId="urn:microsoft.com/office/officeart/2005/8/layout/cycle2"/>
    <dgm:cxn modelId="{09BEDA9A-5268-498A-9923-851166E62C32}" type="presOf" srcId="{8AA33295-BF8F-4F66-97FD-C8FF08F606CC}" destId="{229B0F4E-8538-4DE3-B27D-0977D878200D}" srcOrd="1" destOrd="0" presId="urn:microsoft.com/office/officeart/2005/8/layout/cycle2"/>
    <dgm:cxn modelId="{DCB47B0F-B047-429F-9DB9-321660161E81}" type="presOf" srcId="{C9079026-5E60-42B8-9862-7A4129C894AD}" destId="{9DD0B6DD-79A3-4FDD-81B1-4ECCCF9E7BC7}" srcOrd="0" destOrd="0" presId="urn:microsoft.com/office/officeart/2005/8/layout/cycle2"/>
    <dgm:cxn modelId="{1FB987E5-D885-4677-82DF-11D45FAE69FE}" srcId="{69E14FED-A543-4BDF-B183-2582B0BEA343}" destId="{929D9950-8DC1-4350-9A96-16068A247A37}" srcOrd="0" destOrd="0" parTransId="{684C9EE5-5340-4915-A87A-081FFA5A557F}" sibTransId="{0364CD7B-9339-48DD-A62E-A3CA17C7D778}"/>
    <dgm:cxn modelId="{223073FC-F3C1-4C9E-80FB-4ADFB8C47B3E}" type="presOf" srcId="{0364CD7B-9339-48DD-A62E-A3CA17C7D778}" destId="{DD75CA25-67D2-403A-A771-03F67561384F}" srcOrd="1" destOrd="0" presId="urn:microsoft.com/office/officeart/2005/8/layout/cycle2"/>
    <dgm:cxn modelId="{1A344905-453D-4491-8425-E8580D5D67AA}" type="presOf" srcId="{F41B0E67-A8EE-4FAE-8EFB-FCC0DCCABC07}" destId="{7CEE8CC9-3EF7-41B6-A3BF-63FE5327DA98}" srcOrd="0" destOrd="0" presId="urn:microsoft.com/office/officeart/2005/8/layout/cycle2"/>
    <dgm:cxn modelId="{491AA61D-626E-42EF-A9E4-CDE9033FB962}" srcId="{69E14FED-A543-4BDF-B183-2582B0BEA343}" destId="{6D64DF6A-576C-441D-B345-451A95F4AA0E}" srcOrd="3" destOrd="0" parTransId="{A5135F24-E656-4808-B866-65F80E724260}" sibTransId="{F41B0E67-A8EE-4FAE-8EFB-FCC0DCCABC07}"/>
    <dgm:cxn modelId="{E9EB4469-7847-43C7-AA80-70EF64190585}" type="presOf" srcId="{C9079026-5E60-42B8-9862-7A4129C894AD}" destId="{07CC5476-06F0-4602-8DE2-D918A72728DC}" srcOrd="1" destOrd="0" presId="urn:microsoft.com/office/officeart/2005/8/layout/cycle2"/>
    <dgm:cxn modelId="{850DC443-111F-4384-8B68-2C4F12B4E827}" type="presOf" srcId="{B00CC632-172C-4B8D-A088-7A62E06B2F97}" destId="{536A4376-79E6-423E-BB04-422902CC162D}" srcOrd="0" destOrd="0" presId="urn:microsoft.com/office/officeart/2005/8/layout/cycle2"/>
    <dgm:cxn modelId="{8BE49BDC-3C17-466E-B385-024F0B77E266}" type="presParOf" srcId="{CF296C9C-897B-41D1-8DB4-3BF3AD01A18D}" destId="{4AAC8A76-3351-4570-AB86-A5DF921B6DEB}" srcOrd="0" destOrd="0" presId="urn:microsoft.com/office/officeart/2005/8/layout/cycle2"/>
    <dgm:cxn modelId="{BD154E2B-21B0-496C-A5B4-BDB1F532DA9B}" type="presParOf" srcId="{CF296C9C-897B-41D1-8DB4-3BF3AD01A18D}" destId="{85A8EC47-0687-47E7-8B2F-CB2B47D33591}" srcOrd="1" destOrd="0" presId="urn:microsoft.com/office/officeart/2005/8/layout/cycle2"/>
    <dgm:cxn modelId="{D07E122F-A1BE-4868-8661-9F063876DE12}" type="presParOf" srcId="{85A8EC47-0687-47E7-8B2F-CB2B47D33591}" destId="{DD75CA25-67D2-403A-A771-03F67561384F}" srcOrd="0" destOrd="0" presId="urn:microsoft.com/office/officeart/2005/8/layout/cycle2"/>
    <dgm:cxn modelId="{39B9A677-1357-473C-8219-121D3A29A458}" type="presParOf" srcId="{CF296C9C-897B-41D1-8DB4-3BF3AD01A18D}" destId="{536A4376-79E6-423E-BB04-422902CC162D}" srcOrd="2" destOrd="0" presId="urn:microsoft.com/office/officeart/2005/8/layout/cycle2"/>
    <dgm:cxn modelId="{38A53ABA-728E-477A-A27F-E5BB150F67C4}" type="presParOf" srcId="{CF296C9C-897B-41D1-8DB4-3BF3AD01A18D}" destId="{B66B8C6C-1E98-4482-96AF-2FA74C0E2EB1}" srcOrd="3" destOrd="0" presId="urn:microsoft.com/office/officeart/2005/8/layout/cycle2"/>
    <dgm:cxn modelId="{BD63AF17-3BC6-421C-8D39-C1A75FC55953}" type="presParOf" srcId="{B66B8C6C-1E98-4482-96AF-2FA74C0E2EB1}" destId="{117E3617-9C80-4008-AEFF-D27312FCBCB6}" srcOrd="0" destOrd="0" presId="urn:microsoft.com/office/officeart/2005/8/layout/cycle2"/>
    <dgm:cxn modelId="{CE6AABD0-D326-4B96-A709-8A4C41FFCFE6}" type="presParOf" srcId="{CF296C9C-897B-41D1-8DB4-3BF3AD01A18D}" destId="{2438F402-DC64-4891-8429-AE71351BEEA7}" srcOrd="4" destOrd="0" presId="urn:microsoft.com/office/officeart/2005/8/layout/cycle2"/>
    <dgm:cxn modelId="{56DAD150-DF74-493D-8B7C-7EEC03FE3CD0}" type="presParOf" srcId="{CF296C9C-897B-41D1-8DB4-3BF3AD01A18D}" destId="{9DD0B6DD-79A3-4FDD-81B1-4ECCCF9E7BC7}" srcOrd="5" destOrd="0" presId="urn:microsoft.com/office/officeart/2005/8/layout/cycle2"/>
    <dgm:cxn modelId="{ADD1EA1C-538D-4BA0-A46A-C771E0D53F86}" type="presParOf" srcId="{9DD0B6DD-79A3-4FDD-81B1-4ECCCF9E7BC7}" destId="{07CC5476-06F0-4602-8DE2-D918A72728DC}" srcOrd="0" destOrd="0" presId="urn:microsoft.com/office/officeart/2005/8/layout/cycle2"/>
    <dgm:cxn modelId="{F0A6031E-6DD5-48B0-9D2F-07F8E5DA1C8D}" type="presParOf" srcId="{CF296C9C-897B-41D1-8DB4-3BF3AD01A18D}" destId="{6516D4F1-204B-4C87-A483-B6871FF4CABB}" srcOrd="6" destOrd="0" presId="urn:microsoft.com/office/officeart/2005/8/layout/cycle2"/>
    <dgm:cxn modelId="{2E955589-FABE-4800-BC4C-AE58BC6B5F44}" type="presParOf" srcId="{CF296C9C-897B-41D1-8DB4-3BF3AD01A18D}" destId="{7CEE8CC9-3EF7-41B6-A3BF-63FE5327DA98}" srcOrd="7" destOrd="0" presId="urn:microsoft.com/office/officeart/2005/8/layout/cycle2"/>
    <dgm:cxn modelId="{F8E30BAE-931A-4E48-8183-F6296134A1E8}" type="presParOf" srcId="{7CEE8CC9-3EF7-41B6-A3BF-63FE5327DA98}" destId="{782B1042-44B6-47D8-93DF-67B2D5EA380D}" srcOrd="0" destOrd="0" presId="urn:microsoft.com/office/officeart/2005/8/layout/cycle2"/>
    <dgm:cxn modelId="{9A63AC5B-EDDF-4D91-9398-C7E37FD34B69}" type="presParOf" srcId="{CF296C9C-897B-41D1-8DB4-3BF3AD01A18D}" destId="{334BF4CF-A694-40A3-8F0E-A6C278CFAA70}" srcOrd="8" destOrd="0" presId="urn:microsoft.com/office/officeart/2005/8/layout/cycle2"/>
    <dgm:cxn modelId="{34917BD6-F76F-46CC-B776-A7F9CE60E096}" type="presParOf" srcId="{CF296C9C-897B-41D1-8DB4-3BF3AD01A18D}" destId="{9B6C8468-1B12-4479-B75B-B10D3E9209C1}" srcOrd="9" destOrd="0" presId="urn:microsoft.com/office/officeart/2005/8/layout/cycle2"/>
    <dgm:cxn modelId="{3D44DA84-41E0-4E4F-82AB-F6E62BFF76D8}" type="presParOf" srcId="{9B6C8468-1B12-4479-B75B-B10D3E9209C1}" destId="{229B0F4E-8538-4DE3-B27D-0977D878200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E14FED-A543-4BDF-B183-2582B0BEA343}" type="doc">
      <dgm:prSet loTypeId="urn:microsoft.com/office/officeart/2005/8/layout/cycle2" loCatId="cycl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fr-FR"/>
        </a:p>
      </dgm:t>
    </dgm:pt>
    <dgm:pt modelId="{929D9950-8DC1-4350-9A96-16068A247A37}">
      <dgm:prSet phldrT="[Texte]"/>
      <dgm:spPr/>
      <dgm:t>
        <a:bodyPr/>
        <a:lstStyle/>
        <a:p>
          <a:r>
            <a:rPr lang="fr-FR" dirty="0" smtClean="0"/>
            <a:t>(EA des </a:t>
          </a:r>
          <a:r>
            <a:rPr lang="fr-FR" dirty="0" err="1" smtClean="0"/>
            <a:t>hunaudières</a:t>
          </a:r>
          <a:r>
            <a:rPr lang="fr-FR" dirty="0" smtClean="0"/>
            <a:t>)</a:t>
          </a:r>
          <a:endParaRPr lang="fr-FR" dirty="0"/>
        </a:p>
      </dgm:t>
    </dgm:pt>
    <dgm:pt modelId="{684C9EE5-5340-4915-A87A-081FFA5A557F}" type="parTrans" cxnId="{1FB987E5-D885-4677-82DF-11D45FAE69FE}">
      <dgm:prSet/>
      <dgm:spPr/>
      <dgm:t>
        <a:bodyPr/>
        <a:lstStyle/>
        <a:p>
          <a:endParaRPr lang="fr-FR"/>
        </a:p>
      </dgm:t>
    </dgm:pt>
    <dgm:pt modelId="{0364CD7B-9339-48DD-A62E-A3CA17C7D778}" type="sibTrans" cxnId="{1FB987E5-D885-4677-82DF-11D45FAE69FE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B00CC632-172C-4B8D-A088-7A62E06B2F97}">
      <dgm:prSet phldrT="[Texte]"/>
      <dgm:spPr>
        <a:solidFill>
          <a:schemeClr val="bg1"/>
        </a:solidFill>
      </dgm:spPr>
      <dgm:t>
        <a:bodyPr/>
        <a:lstStyle/>
        <a:p>
          <a:r>
            <a:rPr lang="fr-FR" b="1" dirty="0" smtClean="0"/>
            <a:t>APAJH</a:t>
          </a:r>
        </a:p>
        <a:p>
          <a:r>
            <a:rPr lang="fr-FR" dirty="0" smtClean="0"/>
            <a:t>(</a:t>
          </a:r>
          <a:r>
            <a:rPr lang="fr-FR" dirty="0" err="1" smtClean="0"/>
            <a:t>Allourdes</a:t>
          </a:r>
          <a:r>
            <a:rPr lang="fr-FR" dirty="0" smtClean="0"/>
            <a:t>)</a:t>
          </a:r>
          <a:endParaRPr lang="fr-FR" dirty="0"/>
        </a:p>
      </dgm:t>
    </dgm:pt>
    <dgm:pt modelId="{436749FF-EF6C-434C-94CE-4C3E3C857056}" type="parTrans" cxnId="{F0CDF336-FEEA-4B51-A2DE-52E51155DB69}">
      <dgm:prSet/>
      <dgm:spPr/>
      <dgm:t>
        <a:bodyPr/>
        <a:lstStyle/>
        <a:p>
          <a:endParaRPr lang="fr-FR"/>
        </a:p>
      </dgm:t>
    </dgm:pt>
    <dgm:pt modelId="{5644680A-902C-4CD8-AD6A-DEB8ECABE127}" type="sibTrans" cxnId="{F0CDF336-FEEA-4B51-A2DE-52E51155DB69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6D64DF6A-576C-441D-B345-451A95F4AA0E}">
      <dgm:prSet phldrT="[Texte]"/>
      <dgm:spPr/>
      <dgm:t>
        <a:bodyPr/>
        <a:lstStyle/>
        <a:p>
          <a:r>
            <a:rPr lang="fr-FR" b="1" dirty="0" smtClean="0"/>
            <a:t>Plate-forme</a:t>
          </a:r>
          <a:endParaRPr lang="fr-FR" b="1" dirty="0"/>
        </a:p>
      </dgm:t>
    </dgm:pt>
    <dgm:pt modelId="{A5135F24-E656-4808-B866-65F80E724260}" type="parTrans" cxnId="{491AA61D-626E-42EF-A9E4-CDE9033FB962}">
      <dgm:prSet/>
      <dgm:spPr/>
      <dgm:t>
        <a:bodyPr/>
        <a:lstStyle/>
        <a:p>
          <a:endParaRPr lang="fr-FR"/>
        </a:p>
      </dgm:t>
    </dgm:pt>
    <dgm:pt modelId="{F41B0E67-A8EE-4FAE-8EFB-FCC0DCCABC07}" type="sibTrans" cxnId="{491AA61D-626E-42EF-A9E4-CDE9033FB962}">
      <dgm:prSet/>
      <dgm:spPr/>
      <dgm:t>
        <a:bodyPr/>
        <a:lstStyle/>
        <a:p>
          <a:endParaRPr lang="fr-FR" dirty="0"/>
        </a:p>
      </dgm:t>
    </dgm:pt>
    <dgm:pt modelId="{D4CF5B24-65DA-4E10-9F17-2A65457EE144}">
      <dgm:prSet phldrT="[Texte]"/>
      <dgm:spPr/>
      <dgm:t>
        <a:bodyPr/>
        <a:lstStyle/>
        <a:p>
          <a:r>
            <a:rPr lang="fr-FR" b="1" dirty="0" smtClean="0"/>
            <a:t>Resto </a:t>
          </a:r>
          <a:r>
            <a:rPr lang="fr-FR" b="1" dirty="0" err="1" smtClean="0"/>
            <a:t>co</a:t>
          </a:r>
          <a:endParaRPr lang="fr-FR" b="1" dirty="0" smtClean="0"/>
        </a:p>
      </dgm:t>
    </dgm:pt>
    <dgm:pt modelId="{AB4F2D4F-D59A-47BE-9C7B-B99969B7DE98}" type="parTrans" cxnId="{6FEB6014-080C-4AF3-A162-9FF74D2C67A7}">
      <dgm:prSet/>
      <dgm:spPr/>
      <dgm:t>
        <a:bodyPr/>
        <a:lstStyle/>
        <a:p>
          <a:endParaRPr lang="fr-FR"/>
        </a:p>
      </dgm:t>
    </dgm:pt>
    <dgm:pt modelId="{8AA33295-BF8F-4F66-97FD-C8FF08F606CC}" type="sibTrans" cxnId="{6FEB6014-080C-4AF3-A162-9FF74D2C67A7}">
      <dgm:prSet/>
      <dgm:spPr/>
      <dgm:t>
        <a:bodyPr/>
        <a:lstStyle/>
        <a:p>
          <a:endParaRPr lang="fr-FR"/>
        </a:p>
      </dgm:t>
    </dgm:pt>
    <dgm:pt modelId="{81D727C9-B672-4D38-88C6-314F3235F303}">
      <dgm:prSet phldrT="[Texte]"/>
      <dgm:spPr>
        <a:solidFill>
          <a:schemeClr val="bg1"/>
        </a:solidFill>
      </dgm:spPr>
      <dgm:t>
        <a:bodyPr/>
        <a:lstStyle/>
        <a:p>
          <a:r>
            <a:rPr lang="fr-FR" b="1" dirty="0" smtClean="0"/>
            <a:t>ADAPEI</a:t>
          </a:r>
        </a:p>
        <a:p>
          <a:r>
            <a:rPr lang="fr-FR" dirty="0" smtClean="0"/>
            <a:t>(</a:t>
          </a:r>
          <a:r>
            <a:rPr lang="fr-FR" dirty="0" err="1" smtClean="0"/>
            <a:t>Esat</a:t>
          </a:r>
          <a:r>
            <a:rPr lang="fr-FR" dirty="0" smtClean="0"/>
            <a:t> du bois </a:t>
          </a:r>
          <a:r>
            <a:rPr lang="fr-FR" dirty="0" err="1" smtClean="0"/>
            <a:t>joly</a:t>
          </a:r>
          <a:r>
            <a:rPr lang="fr-FR" dirty="0" smtClean="0"/>
            <a:t>)</a:t>
          </a:r>
          <a:endParaRPr lang="fr-FR" dirty="0"/>
        </a:p>
      </dgm:t>
    </dgm:pt>
    <dgm:pt modelId="{C9079026-5E60-42B8-9862-7A4129C894AD}" type="sibTrans" cxnId="{ED481BA9-5C3C-496D-942E-612478F00DFE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932C2E6F-EC92-497A-A564-D03E0F6A9222}" type="parTrans" cxnId="{ED481BA9-5C3C-496D-942E-612478F00DFE}">
      <dgm:prSet/>
      <dgm:spPr/>
      <dgm:t>
        <a:bodyPr/>
        <a:lstStyle/>
        <a:p>
          <a:endParaRPr lang="fr-FR"/>
        </a:p>
      </dgm:t>
    </dgm:pt>
    <dgm:pt modelId="{CF296C9C-897B-41D1-8DB4-3BF3AD01A18D}" type="pres">
      <dgm:prSet presAssocID="{69E14FED-A543-4BDF-B183-2582B0BEA3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AAC8A76-3351-4570-AB86-A5DF921B6DEB}" type="pres">
      <dgm:prSet presAssocID="{929D9950-8DC1-4350-9A96-16068A247A37}" presName="node" presStyleLbl="node1" presStyleIdx="0" presStyleCnt="5" custRadScaleRad="198567" custRadScaleInc="-1645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A8EC47-0687-47E7-8B2F-CB2B47D33591}" type="pres">
      <dgm:prSet presAssocID="{0364CD7B-9339-48DD-A62E-A3CA17C7D778}" presName="sibTrans" presStyleLbl="sibTrans2D1" presStyleIdx="0" presStyleCnt="5"/>
      <dgm:spPr/>
      <dgm:t>
        <a:bodyPr/>
        <a:lstStyle/>
        <a:p>
          <a:endParaRPr lang="fr-FR"/>
        </a:p>
      </dgm:t>
    </dgm:pt>
    <dgm:pt modelId="{DD75CA25-67D2-403A-A771-03F67561384F}" type="pres">
      <dgm:prSet presAssocID="{0364CD7B-9339-48DD-A62E-A3CA17C7D778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536A4376-79E6-423E-BB04-422902CC162D}" type="pres">
      <dgm:prSet presAssocID="{B00CC632-172C-4B8D-A088-7A62E06B2F97}" presName="node" presStyleLbl="node1" presStyleIdx="1" presStyleCnt="5" custRadScaleRad="99732" custRadScaleInc="-366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6B8C6C-1E98-4482-96AF-2FA74C0E2EB1}" type="pres">
      <dgm:prSet presAssocID="{5644680A-902C-4CD8-AD6A-DEB8ECABE127}" presName="sibTrans" presStyleLbl="sibTrans2D1" presStyleIdx="1" presStyleCnt="5" custAng="488142" custLinFactNeighborX="-12301" custLinFactNeighborY="9383"/>
      <dgm:spPr/>
      <dgm:t>
        <a:bodyPr/>
        <a:lstStyle/>
        <a:p>
          <a:endParaRPr lang="fr-FR"/>
        </a:p>
      </dgm:t>
    </dgm:pt>
    <dgm:pt modelId="{117E3617-9C80-4008-AEFF-D27312FCBCB6}" type="pres">
      <dgm:prSet presAssocID="{5644680A-902C-4CD8-AD6A-DEB8ECABE127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2438F402-DC64-4891-8429-AE71351BEEA7}" type="pres">
      <dgm:prSet presAssocID="{81D727C9-B672-4D38-88C6-314F3235F303}" presName="node" presStyleLbl="node1" presStyleIdx="2" presStyleCnt="5" custRadScaleRad="6871" custRadScaleInc="-1140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D0B6DD-79A3-4FDD-81B1-4ECCCF9E7BC7}" type="pres">
      <dgm:prSet presAssocID="{C9079026-5E60-42B8-9862-7A4129C894AD}" presName="sibTrans" presStyleLbl="sibTrans2D1" presStyleIdx="2" presStyleCnt="5"/>
      <dgm:spPr/>
      <dgm:t>
        <a:bodyPr/>
        <a:lstStyle/>
        <a:p>
          <a:endParaRPr lang="fr-FR"/>
        </a:p>
      </dgm:t>
    </dgm:pt>
    <dgm:pt modelId="{07CC5476-06F0-4602-8DE2-D918A72728DC}" type="pres">
      <dgm:prSet presAssocID="{C9079026-5E60-42B8-9862-7A4129C894AD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6516D4F1-204B-4C87-A483-B6871FF4CABB}" type="pres">
      <dgm:prSet presAssocID="{6D64DF6A-576C-441D-B345-451A95F4AA0E}" presName="node" presStyleLbl="node1" presStyleIdx="3" presStyleCnt="5" custRadScaleRad="97501" custRadScaleInc="-2915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EE8CC9-3EF7-41B6-A3BF-63FE5327DA98}" type="pres">
      <dgm:prSet presAssocID="{F41B0E67-A8EE-4FAE-8EFB-FCC0DCCABC07}" presName="sibTrans" presStyleLbl="sibTrans2D1" presStyleIdx="3" presStyleCnt="5" custAng="8126240" custFlipHor="1" custScaleX="154857" custLinFactNeighborX="17667" custLinFactNeighborY="-6330"/>
      <dgm:spPr/>
      <dgm:t>
        <a:bodyPr/>
        <a:lstStyle/>
        <a:p>
          <a:endParaRPr lang="fr-FR"/>
        </a:p>
      </dgm:t>
    </dgm:pt>
    <dgm:pt modelId="{782B1042-44B6-47D8-93DF-67B2D5EA380D}" type="pres">
      <dgm:prSet presAssocID="{F41B0E67-A8EE-4FAE-8EFB-FCC0DCCABC07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334BF4CF-A694-40A3-8F0E-A6C278CFAA70}" type="pres">
      <dgm:prSet presAssocID="{D4CF5B24-65DA-4E10-9F17-2A65457EE144}" presName="node" presStyleLbl="node1" presStyleIdx="4" presStyleCnt="5" custRadScaleRad="211855" custRadScaleInc="-4923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6C8468-1B12-4479-B75B-B10D3E9209C1}" type="pres">
      <dgm:prSet presAssocID="{8AA33295-BF8F-4F66-97FD-C8FF08F606CC}" presName="sibTrans" presStyleLbl="sibTrans2D1" presStyleIdx="4" presStyleCnt="5" custAng="16552068" custLinFactX="-67452" custLinFactNeighborX="-100000" custLinFactNeighborY="70570"/>
      <dgm:spPr/>
      <dgm:t>
        <a:bodyPr/>
        <a:lstStyle/>
        <a:p>
          <a:endParaRPr lang="fr-FR"/>
        </a:p>
      </dgm:t>
    </dgm:pt>
    <dgm:pt modelId="{229B0F4E-8538-4DE3-B27D-0977D878200D}" type="pres">
      <dgm:prSet presAssocID="{8AA33295-BF8F-4F66-97FD-C8FF08F606CC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491AA61D-626E-42EF-A9E4-CDE9033FB962}" srcId="{69E14FED-A543-4BDF-B183-2582B0BEA343}" destId="{6D64DF6A-576C-441D-B345-451A95F4AA0E}" srcOrd="3" destOrd="0" parTransId="{A5135F24-E656-4808-B866-65F80E724260}" sibTransId="{F41B0E67-A8EE-4FAE-8EFB-FCC0DCCABC07}"/>
    <dgm:cxn modelId="{46C0D3AC-BB3D-4ED0-A819-A9E2615E9E5E}" type="presOf" srcId="{929D9950-8DC1-4350-9A96-16068A247A37}" destId="{4AAC8A76-3351-4570-AB86-A5DF921B6DEB}" srcOrd="0" destOrd="0" presId="urn:microsoft.com/office/officeart/2005/8/layout/cycle2"/>
    <dgm:cxn modelId="{5ECA55CA-D9CA-4A5F-AD25-C3F90F770413}" type="presOf" srcId="{5644680A-902C-4CD8-AD6A-DEB8ECABE127}" destId="{117E3617-9C80-4008-AEFF-D27312FCBCB6}" srcOrd="1" destOrd="0" presId="urn:microsoft.com/office/officeart/2005/8/layout/cycle2"/>
    <dgm:cxn modelId="{3EC6032E-3B52-4A0A-9D5E-EFDC9578D46C}" type="presOf" srcId="{C9079026-5E60-42B8-9862-7A4129C894AD}" destId="{9DD0B6DD-79A3-4FDD-81B1-4ECCCF9E7BC7}" srcOrd="0" destOrd="0" presId="urn:microsoft.com/office/officeart/2005/8/layout/cycle2"/>
    <dgm:cxn modelId="{5ACF8724-03FC-406E-A80C-8F3323C94780}" type="presOf" srcId="{6D64DF6A-576C-441D-B345-451A95F4AA0E}" destId="{6516D4F1-204B-4C87-A483-B6871FF4CABB}" srcOrd="0" destOrd="0" presId="urn:microsoft.com/office/officeart/2005/8/layout/cycle2"/>
    <dgm:cxn modelId="{66C27626-ACBB-4979-9D2F-B62256F71458}" type="presOf" srcId="{0364CD7B-9339-48DD-A62E-A3CA17C7D778}" destId="{85A8EC47-0687-47E7-8B2F-CB2B47D33591}" srcOrd="0" destOrd="0" presId="urn:microsoft.com/office/officeart/2005/8/layout/cycle2"/>
    <dgm:cxn modelId="{397FBE49-8EC5-44C4-A301-5AD46BA11F1C}" type="presOf" srcId="{0364CD7B-9339-48DD-A62E-A3CA17C7D778}" destId="{DD75CA25-67D2-403A-A771-03F67561384F}" srcOrd="1" destOrd="0" presId="urn:microsoft.com/office/officeart/2005/8/layout/cycle2"/>
    <dgm:cxn modelId="{B5CC278D-5B04-4426-AFE1-E49687E05002}" type="presOf" srcId="{D4CF5B24-65DA-4E10-9F17-2A65457EE144}" destId="{334BF4CF-A694-40A3-8F0E-A6C278CFAA70}" srcOrd="0" destOrd="0" presId="urn:microsoft.com/office/officeart/2005/8/layout/cycle2"/>
    <dgm:cxn modelId="{DE5573BD-B978-4F3E-87B3-0F4EAF928101}" type="presOf" srcId="{F41B0E67-A8EE-4FAE-8EFB-FCC0DCCABC07}" destId="{7CEE8CC9-3EF7-41B6-A3BF-63FE5327DA98}" srcOrd="0" destOrd="0" presId="urn:microsoft.com/office/officeart/2005/8/layout/cycle2"/>
    <dgm:cxn modelId="{B367DF9F-9ACB-4615-8E0D-B346F8DD75CB}" type="presOf" srcId="{5644680A-902C-4CD8-AD6A-DEB8ECABE127}" destId="{B66B8C6C-1E98-4482-96AF-2FA74C0E2EB1}" srcOrd="0" destOrd="0" presId="urn:microsoft.com/office/officeart/2005/8/layout/cycle2"/>
    <dgm:cxn modelId="{6FEB6014-080C-4AF3-A162-9FF74D2C67A7}" srcId="{69E14FED-A543-4BDF-B183-2582B0BEA343}" destId="{D4CF5B24-65DA-4E10-9F17-2A65457EE144}" srcOrd="4" destOrd="0" parTransId="{AB4F2D4F-D59A-47BE-9C7B-B99969B7DE98}" sibTransId="{8AA33295-BF8F-4F66-97FD-C8FF08F606CC}"/>
    <dgm:cxn modelId="{BD67C399-2A33-461A-A988-F63A3828088D}" type="presOf" srcId="{C9079026-5E60-42B8-9862-7A4129C894AD}" destId="{07CC5476-06F0-4602-8DE2-D918A72728DC}" srcOrd="1" destOrd="0" presId="urn:microsoft.com/office/officeart/2005/8/layout/cycle2"/>
    <dgm:cxn modelId="{B13FDFC6-D6AB-44FC-94B3-807995B2C0DA}" type="presOf" srcId="{8AA33295-BF8F-4F66-97FD-C8FF08F606CC}" destId="{9B6C8468-1B12-4479-B75B-B10D3E9209C1}" srcOrd="0" destOrd="0" presId="urn:microsoft.com/office/officeart/2005/8/layout/cycle2"/>
    <dgm:cxn modelId="{318FAC44-4B58-4EEF-B2ED-74130B973DCD}" type="presOf" srcId="{8AA33295-BF8F-4F66-97FD-C8FF08F606CC}" destId="{229B0F4E-8538-4DE3-B27D-0977D878200D}" srcOrd="1" destOrd="0" presId="urn:microsoft.com/office/officeart/2005/8/layout/cycle2"/>
    <dgm:cxn modelId="{B7AFFC05-CF0D-4FDA-BFD5-C04E734ADD1D}" type="presOf" srcId="{81D727C9-B672-4D38-88C6-314F3235F303}" destId="{2438F402-DC64-4891-8429-AE71351BEEA7}" srcOrd="0" destOrd="0" presId="urn:microsoft.com/office/officeart/2005/8/layout/cycle2"/>
    <dgm:cxn modelId="{D4361B91-7E1A-4EA2-8DA4-4EDEA757D9FD}" type="presOf" srcId="{B00CC632-172C-4B8D-A088-7A62E06B2F97}" destId="{536A4376-79E6-423E-BB04-422902CC162D}" srcOrd="0" destOrd="0" presId="urn:microsoft.com/office/officeart/2005/8/layout/cycle2"/>
    <dgm:cxn modelId="{C2F51D54-5284-49D8-A3D0-BEF3B0612E7B}" type="presOf" srcId="{F41B0E67-A8EE-4FAE-8EFB-FCC0DCCABC07}" destId="{782B1042-44B6-47D8-93DF-67B2D5EA380D}" srcOrd="1" destOrd="0" presId="urn:microsoft.com/office/officeart/2005/8/layout/cycle2"/>
    <dgm:cxn modelId="{1FB987E5-D885-4677-82DF-11D45FAE69FE}" srcId="{69E14FED-A543-4BDF-B183-2582B0BEA343}" destId="{929D9950-8DC1-4350-9A96-16068A247A37}" srcOrd="0" destOrd="0" parTransId="{684C9EE5-5340-4915-A87A-081FFA5A557F}" sibTransId="{0364CD7B-9339-48DD-A62E-A3CA17C7D778}"/>
    <dgm:cxn modelId="{56C58046-B9C6-46E1-A3FE-F59EF64D6354}" type="presOf" srcId="{69E14FED-A543-4BDF-B183-2582B0BEA343}" destId="{CF296C9C-897B-41D1-8DB4-3BF3AD01A18D}" srcOrd="0" destOrd="0" presId="urn:microsoft.com/office/officeart/2005/8/layout/cycle2"/>
    <dgm:cxn modelId="{ED481BA9-5C3C-496D-942E-612478F00DFE}" srcId="{69E14FED-A543-4BDF-B183-2582B0BEA343}" destId="{81D727C9-B672-4D38-88C6-314F3235F303}" srcOrd="2" destOrd="0" parTransId="{932C2E6F-EC92-497A-A564-D03E0F6A9222}" sibTransId="{C9079026-5E60-42B8-9862-7A4129C894AD}"/>
    <dgm:cxn modelId="{F0CDF336-FEEA-4B51-A2DE-52E51155DB69}" srcId="{69E14FED-A543-4BDF-B183-2582B0BEA343}" destId="{B00CC632-172C-4B8D-A088-7A62E06B2F97}" srcOrd="1" destOrd="0" parTransId="{436749FF-EF6C-434C-94CE-4C3E3C857056}" sibTransId="{5644680A-902C-4CD8-AD6A-DEB8ECABE127}"/>
    <dgm:cxn modelId="{125F4326-2B33-4776-9D70-942E8F92A594}" type="presParOf" srcId="{CF296C9C-897B-41D1-8DB4-3BF3AD01A18D}" destId="{4AAC8A76-3351-4570-AB86-A5DF921B6DEB}" srcOrd="0" destOrd="0" presId="urn:microsoft.com/office/officeart/2005/8/layout/cycle2"/>
    <dgm:cxn modelId="{1654F68A-4827-4B6B-B371-FDE38EBE39FC}" type="presParOf" srcId="{CF296C9C-897B-41D1-8DB4-3BF3AD01A18D}" destId="{85A8EC47-0687-47E7-8B2F-CB2B47D33591}" srcOrd="1" destOrd="0" presId="urn:microsoft.com/office/officeart/2005/8/layout/cycle2"/>
    <dgm:cxn modelId="{ACAF8EEB-C563-4567-89DC-D034557A7E52}" type="presParOf" srcId="{85A8EC47-0687-47E7-8B2F-CB2B47D33591}" destId="{DD75CA25-67D2-403A-A771-03F67561384F}" srcOrd="0" destOrd="0" presId="urn:microsoft.com/office/officeart/2005/8/layout/cycle2"/>
    <dgm:cxn modelId="{0F062573-8507-4058-93BC-037464158592}" type="presParOf" srcId="{CF296C9C-897B-41D1-8DB4-3BF3AD01A18D}" destId="{536A4376-79E6-423E-BB04-422902CC162D}" srcOrd="2" destOrd="0" presId="urn:microsoft.com/office/officeart/2005/8/layout/cycle2"/>
    <dgm:cxn modelId="{520396A6-1987-43D3-9A15-4ABC3A09F9C3}" type="presParOf" srcId="{CF296C9C-897B-41D1-8DB4-3BF3AD01A18D}" destId="{B66B8C6C-1E98-4482-96AF-2FA74C0E2EB1}" srcOrd="3" destOrd="0" presId="urn:microsoft.com/office/officeart/2005/8/layout/cycle2"/>
    <dgm:cxn modelId="{9A7868A2-D347-4386-B981-A574D224FEEA}" type="presParOf" srcId="{B66B8C6C-1E98-4482-96AF-2FA74C0E2EB1}" destId="{117E3617-9C80-4008-AEFF-D27312FCBCB6}" srcOrd="0" destOrd="0" presId="urn:microsoft.com/office/officeart/2005/8/layout/cycle2"/>
    <dgm:cxn modelId="{2C18D4D0-D66A-49EE-87BA-DA45A810FA71}" type="presParOf" srcId="{CF296C9C-897B-41D1-8DB4-3BF3AD01A18D}" destId="{2438F402-DC64-4891-8429-AE71351BEEA7}" srcOrd="4" destOrd="0" presId="urn:microsoft.com/office/officeart/2005/8/layout/cycle2"/>
    <dgm:cxn modelId="{3C13F703-279B-4476-BACA-01320CAD9E19}" type="presParOf" srcId="{CF296C9C-897B-41D1-8DB4-3BF3AD01A18D}" destId="{9DD0B6DD-79A3-4FDD-81B1-4ECCCF9E7BC7}" srcOrd="5" destOrd="0" presId="urn:microsoft.com/office/officeart/2005/8/layout/cycle2"/>
    <dgm:cxn modelId="{EA5EBF72-E66F-4BCC-983C-66D5E5917E45}" type="presParOf" srcId="{9DD0B6DD-79A3-4FDD-81B1-4ECCCF9E7BC7}" destId="{07CC5476-06F0-4602-8DE2-D918A72728DC}" srcOrd="0" destOrd="0" presId="urn:microsoft.com/office/officeart/2005/8/layout/cycle2"/>
    <dgm:cxn modelId="{924C10F0-124A-4D83-B50F-E52385468189}" type="presParOf" srcId="{CF296C9C-897B-41D1-8DB4-3BF3AD01A18D}" destId="{6516D4F1-204B-4C87-A483-B6871FF4CABB}" srcOrd="6" destOrd="0" presId="urn:microsoft.com/office/officeart/2005/8/layout/cycle2"/>
    <dgm:cxn modelId="{F16889D5-FA2C-4148-A381-B9363D3F0F51}" type="presParOf" srcId="{CF296C9C-897B-41D1-8DB4-3BF3AD01A18D}" destId="{7CEE8CC9-3EF7-41B6-A3BF-63FE5327DA98}" srcOrd="7" destOrd="0" presId="urn:microsoft.com/office/officeart/2005/8/layout/cycle2"/>
    <dgm:cxn modelId="{815587FC-5A41-43F9-B698-766FEDFB5CCC}" type="presParOf" srcId="{7CEE8CC9-3EF7-41B6-A3BF-63FE5327DA98}" destId="{782B1042-44B6-47D8-93DF-67B2D5EA380D}" srcOrd="0" destOrd="0" presId="urn:microsoft.com/office/officeart/2005/8/layout/cycle2"/>
    <dgm:cxn modelId="{4BA78B3A-2F0C-4297-8A1F-CF9061F6A09E}" type="presParOf" srcId="{CF296C9C-897B-41D1-8DB4-3BF3AD01A18D}" destId="{334BF4CF-A694-40A3-8F0E-A6C278CFAA70}" srcOrd="8" destOrd="0" presId="urn:microsoft.com/office/officeart/2005/8/layout/cycle2"/>
    <dgm:cxn modelId="{8D2D0FC0-6969-4C65-A5C9-3AB289DE6F13}" type="presParOf" srcId="{CF296C9C-897B-41D1-8DB4-3BF3AD01A18D}" destId="{9B6C8468-1B12-4479-B75B-B10D3E9209C1}" srcOrd="9" destOrd="0" presId="urn:microsoft.com/office/officeart/2005/8/layout/cycle2"/>
    <dgm:cxn modelId="{D367EAD3-1308-48BB-8D4B-C07999A594A4}" type="presParOf" srcId="{9B6C8468-1B12-4479-B75B-B10D3E9209C1}" destId="{229B0F4E-8538-4DE3-B27D-0977D878200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E14FED-A543-4BDF-B183-2582B0BEA343}" type="doc">
      <dgm:prSet loTypeId="urn:microsoft.com/office/officeart/2005/8/layout/cycle2" loCatId="cycl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fr-FR"/>
        </a:p>
      </dgm:t>
    </dgm:pt>
    <dgm:pt modelId="{929D9950-8DC1-4350-9A96-16068A247A37}">
      <dgm:prSet phldrT="[Texte]"/>
      <dgm:spPr/>
      <dgm:t>
        <a:bodyPr/>
        <a:lstStyle/>
        <a:p>
          <a:r>
            <a:rPr lang="fr-FR" dirty="0" smtClean="0"/>
            <a:t>(EA des </a:t>
          </a:r>
          <a:r>
            <a:rPr lang="fr-FR" dirty="0" err="1" smtClean="0"/>
            <a:t>hunaudières</a:t>
          </a:r>
          <a:r>
            <a:rPr lang="fr-FR" dirty="0" smtClean="0"/>
            <a:t>)</a:t>
          </a:r>
          <a:endParaRPr lang="fr-FR" dirty="0"/>
        </a:p>
      </dgm:t>
    </dgm:pt>
    <dgm:pt modelId="{684C9EE5-5340-4915-A87A-081FFA5A557F}" type="parTrans" cxnId="{1FB987E5-D885-4677-82DF-11D45FAE69FE}">
      <dgm:prSet/>
      <dgm:spPr/>
      <dgm:t>
        <a:bodyPr/>
        <a:lstStyle/>
        <a:p>
          <a:endParaRPr lang="fr-FR"/>
        </a:p>
      </dgm:t>
    </dgm:pt>
    <dgm:pt modelId="{0364CD7B-9339-48DD-A62E-A3CA17C7D778}" type="sibTrans" cxnId="{1FB987E5-D885-4677-82DF-11D45FAE69FE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B00CC632-172C-4B8D-A088-7A62E06B2F97}">
      <dgm:prSet phldrT="[Texte]"/>
      <dgm:spPr>
        <a:solidFill>
          <a:schemeClr val="bg1"/>
        </a:solidFill>
      </dgm:spPr>
      <dgm:t>
        <a:bodyPr/>
        <a:lstStyle/>
        <a:p>
          <a:r>
            <a:rPr lang="fr-FR" b="1" dirty="0" smtClean="0"/>
            <a:t>APAJH</a:t>
          </a:r>
        </a:p>
        <a:p>
          <a:r>
            <a:rPr lang="fr-FR" dirty="0" smtClean="0"/>
            <a:t>(</a:t>
          </a:r>
          <a:r>
            <a:rPr lang="fr-FR" dirty="0" err="1" smtClean="0"/>
            <a:t>Allourdes</a:t>
          </a:r>
          <a:r>
            <a:rPr lang="fr-FR" dirty="0" smtClean="0"/>
            <a:t>)</a:t>
          </a:r>
          <a:endParaRPr lang="fr-FR" dirty="0"/>
        </a:p>
      </dgm:t>
    </dgm:pt>
    <dgm:pt modelId="{436749FF-EF6C-434C-94CE-4C3E3C857056}" type="parTrans" cxnId="{F0CDF336-FEEA-4B51-A2DE-52E51155DB69}">
      <dgm:prSet/>
      <dgm:spPr/>
      <dgm:t>
        <a:bodyPr/>
        <a:lstStyle/>
        <a:p>
          <a:endParaRPr lang="fr-FR"/>
        </a:p>
      </dgm:t>
    </dgm:pt>
    <dgm:pt modelId="{5644680A-902C-4CD8-AD6A-DEB8ECABE127}" type="sibTrans" cxnId="{F0CDF336-FEEA-4B51-A2DE-52E51155DB69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6D64DF6A-576C-441D-B345-451A95F4AA0E}">
      <dgm:prSet phldrT="[Texte]"/>
      <dgm:spPr/>
      <dgm:t>
        <a:bodyPr/>
        <a:lstStyle/>
        <a:p>
          <a:r>
            <a:rPr lang="fr-FR" b="1" dirty="0" smtClean="0"/>
            <a:t>Plate-forme</a:t>
          </a:r>
          <a:endParaRPr lang="fr-FR" b="1" dirty="0"/>
        </a:p>
      </dgm:t>
    </dgm:pt>
    <dgm:pt modelId="{A5135F24-E656-4808-B866-65F80E724260}" type="parTrans" cxnId="{491AA61D-626E-42EF-A9E4-CDE9033FB962}">
      <dgm:prSet/>
      <dgm:spPr/>
      <dgm:t>
        <a:bodyPr/>
        <a:lstStyle/>
        <a:p>
          <a:endParaRPr lang="fr-FR"/>
        </a:p>
      </dgm:t>
    </dgm:pt>
    <dgm:pt modelId="{F41B0E67-A8EE-4FAE-8EFB-FCC0DCCABC07}" type="sibTrans" cxnId="{491AA61D-626E-42EF-A9E4-CDE9033FB962}">
      <dgm:prSet/>
      <dgm:spPr/>
      <dgm:t>
        <a:bodyPr/>
        <a:lstStyle/>
        <a:p>
          <a:endParaRPr lang="fr-FR" dirty="0"/>
        </a:p>
      </dgm:t>
    </dgm:pt>
    <dgm:pt modelId="{D4CF5B24-65DA-4E10-9F17-2A65457EE144}">
      <dgm:prSet phldrT="[Texte]"/>
      <dgm:spPr/>
      <dgm:t>
        <a:bodyPr/>
        <a:lstStyle/>
        <a:p>
          <a:r>
            <a:rPr lang="fr-FR" b="1" dirty="0" smtClean="0"/>
            <a:t>Resto </a:t>
          </a:r>
          <a:r>
            <a:rPr lang="fr-FR" b="1" dirty="0" err="1" smtClean="0"/>
            <a:t>co</a:t>
          </a:r>
          <a:endParaRPr lang="fr-FR" b="1" dirty="0" smtClean="0"/>
        </a:p>
      </dgm:t>
    </dgm:pt>
    <dgm:pt modelId="{AB4F2D4F-D59A-47BE-9C7B-B99969B7DE98}" type="parTrans" cxnId="{6FEB6014-080C-4AF3-A162-9FF74D2C67A7}">
      <dgm:prSet/>
      <dgm:spPr/>
      <dgm:t>
        <a:bodyPr/>
        <a:lstStyle/>
        <a:p>
          <a:endParaRPr lang="fr-FR"/>
        </a:p>
      </dgm:t>
    </dgm:pt>
    <dgm:pt modelId="{8AA33295-BF8F-4F66-97FD-C8FF08F606CC}" type="sibTrans" cxnId="{6FEB6014-080C-4AF3-A162-9FF74D2C67A7}">
      <dgm:prSet/>
      <dgm:spPr/>
      <dgm:t>
        <a:bodyPr/>
        <a:lstStyle/>
        <a:p>
          <a:endParaRPr lang="fr-FR"/>
        </a:p>
      </dgm:t>
    </dgm:pt>
    <dgm:pt modelId="{81D727C9-B672-4D38-88C6-314F3235F303}">
      <dgm:prSet phldrT="[Texte]"/>
      <dgm:spPr>
        <a:solidFill>
          <a:schemeClr val="bg1"/>
        </a:solidFill>
      </dgm:spPr>
      <dgm:t>
        <a:bodyPr/>
        <a:lstStyle/>
        <a:p>
          <a:r>
            <a:rPr lang="fr-FR" b="1" dirty="0" smtClean="0"/>
            <a:t>ADAPEI</a:t>
          </a:r>
        </a:p>
        <a:p>
          <a:r>
            <a:rPr lang="fr-FR" dirty="0" smtClean="0"/>
            <a:t>(</a:t>
          </a:r>
          <a:r>
            <a:rPr lang="fr-FR" dirty="0" err="1" smtClean="0"/>
            <a:t>Esat</a:t>
          </a:r>
          <a:r>
            <a:rPr lang="fr-FR" dirty="0" smtClean="0"/>
            <a:t> du bois </a:t>
          </a:r>
          <a:r>
            <a:rPr lang="fr-FR" dirty="0" err="1" smtClean="0"/>
            <a:t>joly</a:t>
          </a:r>
          <a:r>
            <a:rPr lang="fr-FR" dirty="0" smtClean="0"/>
            <a:t>)</a:t>
          </a:r>
          <a:endParaRPr lang="fr-FR" dirty="0"/>
        </a:p>
      </dgm:t>
    </dgm:pt>
    <dgm:pt modelId="{C9079026-5E60-42B8-9862-7A4129C894AD}" type="sibTrans" cxnId="{ED481BA9-5C3C-496D-942E-612478F00DFE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932C2E6F-EC92-497A-A564-D03E0F6A9222}" type="parTrans" cxnId="{ED481BA9-5C3C-496D-942E-612478F00DFE}">
      <dgm:prSet/>
      <dgm:spPr/>
      <dgm:t>
        <a:bodyPr/>
        <a:lstStyle/>
        <a:p>
          <a:endParaRPr lang="fr-FR"/>
        </a:p>
      </dgm:t>
    </dgm:pt>
    <dgm:pt modelId="{CF296C9C-897B-41D1-8DB4-3BF3AD01A18D}" type="pres">
      <dgm:prSet presAssocID="{69E14FED-A543-4BDF-B183-2582B0BEA3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AAC8A76-3351-4570-AB86-A5DF921B6DEB}" type="pres">
      <dgm:prSet presAssocID="{929D9950-8DC1-4350-9A96-16068A247A37}" presName="node" presStyleLbl="node1" presStyleIdx="0" presStyleCnt="5" custRadScaleRad="198567" custRadScaleInc="-1645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A8EC47-0687-47E7-8B2F-CB2B47D33591}" type="pres">
      <dgm:prSet presAssocID="{0364CD7B-9339-48DD-A62E-A3CA17C7D778}" presName="sibTrans" presStyleLbl="sibTrans2D1" presStyleIdx="0" presStyleCnt="5"/>
      <dgm:spPr/>
      <dgm:t>
        <a:bodyPr/>
        <a:lstStyle/>
        <a:p>
          <a:endParaRPr lang="fr-FR"/>
        </a:p>
      </dgm:t>
    </dgm:pt>
    <dgm:pt modelId="{DD75CA25-67D2-403A-A771-03F67561384F}" type="pres">
      <dgm:prSet presAssocID="{0364CD7B-9339-48DD-A62E-A3CA17C7D778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536A4376-79E6-423E-BB04-422902CC162D}" type="pres">
      <dgm:prSet presAssocID="{B00CC632-172C-4B8D-A088-7A62E06B2F97}" presName="node" presStyleLbl="node1" presStyleIdx="1" presStyleCnt="5" custRadScaleRad="99732" custRadScaleInc="-366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6B8C6C-1E98-4482-96AF-2FA74C0E2EB1}" type="pres">
      <dgm:prSet presAssocID="{5644680A-902C-4CD8-AD6A-DEB8ECABE127}" presName="sibTrans" presStyleLbl="sibTrans2D1" presStyleIdx="1" presStyleCnt="5" custAng="488142" custLinFactNeighborX="-12301" custLinFactNeighborY="9383"/>
      <dgm:spPr/>
      <dgm:t>
        <a:bodyPr/>
        <a:lstStyle/>
        <a:p>
          <a:endParaRPr lang="fr-FR"/>
        </a:p>
      </dgm:t>
    </dgm:pt>
    <dgm:pt modelId="{117E3617-9C80-4008-AEFF-D27312FCBCB6}" type="pres">
      <dgm:prSet presAssocID="{5644680A-902C-4CD8-AD6A-DEB8ECABE127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2438F402-DC64-4891-8429-AE71351BEEA7}" type="pres">
      <dgm:prSet presAssocID="{81D727C9-B672-4D38-88C6-314F3235F303}" presName="node" presStyleLbl="node1" presStyleIdx="2" presStyleCnt="5" custRadScaleRad="6871" custRadScaleInc="-1140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D0B6DD-79A3-4FDD-81B1-4ECCCF9E7BC7}" type="pres">
      <dgm:prSet presAssocID="{C9079026-5E60-42B8-9862-7A4129C894AD}" presName="sibTrans" presStyleLbl="sibTrans2D1" presStyleIdx="2" presStyleCnt="5"/>
      <dgm:spPr/>
      <dgm:t>
        <a:bodyPr/>
        <a:lstStyle/>
        <a:p>
          <a:endParaRPr lang="fr-FR"/>
        </a:p>
      </dgm:t>
    </dgm:pt>
    <dgm:pt modelId="{07CC5476-06F0-4602-8DE2-D918A72728DC}" type="pres">
      <dgm:prSet presAssocID="{C9079026-5E60-42B8-9862-7A4129C894AD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6516D4F1-204B-4C87-A483-B6871FF4CABB}" type="pres">
      <dgm:prSet presAssocID="{6D64DF6A-576C-441D-B345-451A95F4AA0E}" presName="node" presStyleLbl="node1" presStyleIdx="3" presStyleCnt="5" custRadScaleRad="97501" custRadScaleInc="-2915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EE8CC9-3EF7-41B6-A3BF-63FE5327DA98}" type="pres">
      <dgm:prSet presAssocID="{F41B0E67-A8EE-4FAE-8EFB-FCC0DCCABC07}" presName="sibTrans" presStyleLbl="sibTrans2D1" presStyleIdx="3" presStyleCnt="5" custAng="8126240" custFlipHor="1" custScaleX="154857" custLinFactNeighborX="17667" custLinFactNeighborY="-6330"/>
      <dgm:spPr/>
      <dgm:t>
        <a:bodyPr/>
        <a:lstStyle/>
        <a:p>
          <a:endParaRPr lang="fr-FR"/>
        </a:p>
      </dgm:t>
    </dgm:pt>
    <dgm:pt modelId="{782B1042-44B6-47D8-93DF-67B2D5EA380D}" type="pres">
      <dgm:prSet presAssocID="{F41B0E67-A8EE-4FAE-8EFB-FCC0DCCABC07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334BF4CF-A694-40A3-8F0E-A6C278CFAA70}" type="pres">
      <dgm:prSet presAssocID="{D4CF5B24-65DA-4E10-9F17-2A65457EE144}" presName="node" presStyleLbl="node1" presStyleIdx="4" presStyleCnt="5" custRadScaleRad="211855" custRadScaleInc="-4923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6C8468-1B12-4479-B75B-B10D3E9209C1}" type="pres">
      <dgm:prSet presAssocID="{8AA33295-BF8F-4F66-97FD-C8FF08F606CC}" presName="sibTrans" presStyleLbl="sibTrans2D1" presStyleIdx="4" presStyleCnt="5" custAng="16552068" custLinFactX="-67452" custLinFactNeighborX="-100000" custLinFactNeighborY="70570"/>
      <dgm:spPr/>
      <dgm:t>
        <a:bodyPr/>
        <a:lstStyle/>
        <a:p>
          <a:endParaRPr lang="fr-FR"/>
        </a:p>
      </dgm:t>
    </dgm:pt>
    <dgm:pt modelId="{229B0F4E-8538-4DE3-B27D-0977D878200D}" type="pres">
      <dgm:prSet presAssocID="{8AA33295-BF8F-4F66-97FD-C8FF08F606CC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07BA8535-F6B3-467E-8934-761DCC8BAE17}" type="presOf" srcId="{0364CD7B-9339-48DD-A62E-A3CA17C7D778}" destId="{85A8EC47-0687-47E7-8B2F-CB2B47D33591}" srcOrd="0" destOrd="0" presId="urn:microsoft.com/office/officeart/2005/8/layout/cycle2"/>
    <dgm:cxn modelId="{85D4A5CE-0623-41DE-9BC8-87BA129E88AC}" type="presOf" srcId="{69E14FED-A543-4BDF-B183-2582B0BEA343}" destId="{CF296C9C-897B-41D1-8DB4-3BF3AD01A18D}" srcOrd="0" destOrd="0" presId="urn:microsoft.com/office/officeart/2005/8/layout/cycle2"/>
    <dgm:cxn modelId="{43CB1850-5325-4B28-9521-B428CEEED0D4}" type="presOf" srcId="{6D64DF6A-576C-441D-B345-451A95F4AA0E}" destId="{6516D4F1-204B-4C87-A483-B6871FF4CABB}" srcOrd="0" destOrd="0" presId="urn:microsoft.com/office/officeart/2005/8/layout/cycle2"/>
    <dgm:cxn modelId="{96FEA17F-93F2-407F-A399-E265FD2F606F}" type="presOf" srcId="{C9079026-5E60-42B8-9862-7A4129C894AD}" destId="{9DD0B6DD-79A3-4FDD-81B1-4ECCCF9E7BC7}" srcOrd="0" destOrd="0" presId="urn:microsoft.com/office/officeart/2005/8/layout/cycle2"/>
    <dgm:cxn modelId="{EAED4526-5806-4394-9809-2C1A9D1D208F}" type="presOf" srcId="{B00CC632-172C-4B8D-A088-7A62E06B2F97}" destId="{536A4376-79E6-423E-BB04-422902CC162D}" srcOrd="0" destOrd="0" presId="urn:microsoft.com/office/officeart/2005/8/layout/cycle2"/>
    <dgm:cxn modelId="{B9324D6E-B668-4BDB-A407-820A6C457BE7}" type="presOf" srcId="{D4CF5B24-65DA-4E10-9F17-2A65457EE144}" destId="{334BF4CF-A694-40A3-8F0E-A6C278CFAA70}" srcOrd="0" destOrd="0" presId="urn:microsoft.com/office/officeart/2005/8/layout/cycle2"/>
    <dgm:cxn modelId="{6FEB6014-080C-4AF3-A162-9FF74D2C67A7}" srcId="{69E14FED-A543-4BDF-B183-2582B0BEA343}" destId="{D4CF5B24-65DA-4E10-9F17-2A65457EE144}" srcOrd="4" destOrd="0" parTransId="{AB4F2D4F-D59A-47BE-9C7B-B99969B7DE98}" sibTransId="{8AA33295-BF8F-4F66-97FD-C8FF08F606CC}"/>
    <dgm:cxn modelId="{B97D254D-985C-4126-A109-B67D78A00549}" type="presOf" srcId="{C9079026-5E60-42B8-9862-7A4129C894AD}" destId="{07CC5476-06F0-4602-8DE2-D918A72728DC}" srcOrd="1" destOrd="0" presId="urn:microsoft.com/office/officeart/2005/8/layout/cycle2"/>
    <dgm:cxn modelId="{ED481BA9-5C3C-496D-942E-612478F00DFE}" srcId="{69E14FED-A543-4BDF-B183-2582B0BEA343}" destId="{81D727C9-B672-4D38-88C6-314F3235F303}" srcOrd="2" destOrd="0" parTransId="{932C2E6F-EC92-497A-A564-D03E0F6A9222}" sibTransId="{C9079026-5E60-42B8-9862-7A4129C894AD}"/>
    <dgm:cxn modelId="{27E57DAF-D5DB-425D-8199-162F028F7562}" type="presOf" srcId="{8AA33295-BF8F-4F66-97FD-C8FF08F606CC}" destId="{9B6C8468-1B12-4479-B75B-B10D3E9209C1}" srcOrd="0" destOrd="0" presId="urn:microsoft.com/office/officeart/2005/8/layout/cycle2"/>
    <dgm:cxn modelId="{F0CDF336-FEEA-4B51-A2DE-52E51155DB69}" srcId="{69E14FED-A543-4BDF-B183-2582B0BEA343}" destId="{B00CC632-172C-4B8D-A088-7A62E06B2F97}" srcOrd="1" destOrd="0" parTransId="{436749FF-EF6C-434C-94CE-4C3E3C857056}" sibTransId="{5644680A-902C-4CD8-AD6A-DEB8ECABE127}"/>
    <dgm:cxn modelId="{FC075AFB-0C88-44E4-8CE9-D8A0E1E5E004}" type="presOf" srcId="{8AA33295-BF8F-4F66-97FD-C8FF08F606CC}" destId="{229B0F4E-8538-4DE3-B27D-0977D878200D}" srcOrd="1" destOrd="0" presId="urn:microsoft.com/office/officeart/2005/8/layout/cycle2"/>
    <dgm:cxn modelId="{6E07CDF9-1109-44CC-A3B0-0C41BA6CF856}" type="presOf" srcId="{5644680A-902C-4CD8-AD6A-DEB8ECABE127}" destId="{117E3617-9C80-4008-AEFF-D27312FCBCB6}" srcOrd="1" destOrd="0" presId="urn:microsoft.com/office/officeart/2005/8/layout/cycle2"/>
    <dgm:cxn modelId="{1FB987E5-D885-4677-82DF-11D45FAE69FE}" srcId="{69E14FED-A543-4BDF-B183-2582B0BEA343}" destId="{929D9950-8DC1-4350-9A96-16068A247A37}" srcOrd="0" destOrd="0" parTransId="{684C9EE5-5340-4915-A87A-081FFA5A557F}" sibTransId="{0364CD7B-9339-48DD-A62E-A3CA17C7D778}"/>
    <dgm:cxn modelId="{C6E26FC0-1350-45C7-AA95-ECD55BEDAD5D}" type="presOf" srcId="{929D9950-8DC1-4350-9A96-16068A247A37}" destId="{4AAC8A76-3351-4570-AB86-A5DF921B6DEB}" srcOrd="0" destOrd="0" presId="urn:microsoft.com/office/officeart/2005/8/layout/cycle2"/>
    <dgm:cxn modelId="{57B9E760-87A0-48D0-B132-AC0ADE11593D}" type="presOf" srcId="{0364CD7B-9339-48DD-A62E-A3CA17C7D778}" destId="{DD75CA25-67D2-403A-A771-03F67561384F}" srcOrd="1" destOrd="0" presId="urn:microsoft.com/office/officeart/2005/8/layout/cycle2"/>
    <dgm:cxn modelId="{01F3D1FC-9157-4BF6-ACAC-A760976640EF}" type="presOf" srcId="{5644680A-902C-4CD8-AD6A-DEB8ECABE127}" destId="{B66B8C6C-1E98-4482-96AF-2FA74C0E2EB1}" srcOrd="0" destOrd="0" presId="urn:microsoft.com/office/officeart/2005/8/layout/cycle2"/>
    <dgm:cxn modelId="{7271F298-3848-477C-89A1-29CB38D2E781}" type="presOf" srcId="{81D727C9-B672-4D38-88C6-314F3235F303}" destId="{2438F402-DC64-4891-8429-AE71351BEEA7}" srcOrd="0" destOrd="0" presId="urn:microsoft.com/office/officeart/2005/8/layout/cycle2"/>
    <dgm:cxn modelId="{8156B27C-E1FE-4901-A40A-369BDF033AB9}" type="presOf" srcId="{F41B0E67-A8EE-4FAE-8EFB-FCC0DCCABC07}" destId="{7CEE8CC9-3EF7-41B6-A3BF-63FE5327DA98}" srcOrd="0" destOrd="0" presId="urn:microsoft.com/office/officeart/2005/8/layout/cycle2"/>
    <dgm:cxn modelId="{A3DB5D2B-CE03-415F-AC11-D090BF29A216}" type="presOf" srcId="{F41B0E67-A8EE-4FAE-8EFB-FCC0DCCABC07}" destId="{782B1042-44B6-47D8-93DF-67B2D5EA380D}" srcOrd="1" destOrd="0" presId="urn:microsoft.com/office/officeart/2005/8/layout/cycle2"/>
    <dgm:cxn modelId="{491AA61D-626E-42EF-A9E4-CDE9033FB962}" srcId="{69E14FED-A543-4BDF-B183-2582B0BEA343}" destId="{6D64DF6A-576C-441D-B345-451A95F4AA0E}" srcOrd="3" destOrd="0" parTransId="{A5135F24-E656-4808-B866-65F80E724260}" sibTransId="{F41B0E67-A8EE-4FAE-8EFB-FCC0DCCABC07}"/>
    <dgm:cxn modelId="{80E57476-13DA-4AEA-8B9F-FDAC75774BD9}" type="presParOf" srcId="{CF296C9C-897B-41D1-8DB4-3BF3AD01A18D}" destId="{4AAC8A76-3351-4570-AB86-A5DF921B6DEB}" srcOrd="0" destOrd="0" presId="urn:microsoft.com/office/officeart/2005/8/layout/cycle2"/>
    <dgm:cxn modelId="{57485B9E-5B5F-4D38-8F58-5A395314BCB1}" type="presParOf" srcId="{CF296C9C-897B-41D1-8DB4-3BF3AD01A18D}" destId="{85A8EC47-0687-47E7-8B2F-CB2B47D33591}" srcOrd="1" destOrd="0" presId="urn:microsoft.com/office/officeart/2005/8/layout/cycle2"/>
    <dgm:cxn modelId="{817E748E-92CF-4DA6-9FB4-07B7AEED92A7}" type="presParOf" srcId="{85A8EC47-0687-47E7-8B2F-CB2B47D33591}" destId="{DD75CA25-67D2-403A-A771-03F67561384F}" srcOrd="0" destOrd="0" presId="urn:microsoft.com/office/officeart/2005/8/layout/cycle2"/>
    <dgm:cxn modelId="{77699CC6-EE65-47F0-B3C9-AA48E7BF03C8}" type="presParOf" srcId="{CF296C9C-897B-41D1-8DB4-3BF3AD01A18D}" destId="{536A4376-79E6-423E-BB04-422902CC162D}" srcOrd="2" destOrd="0" presId="urn:microsoft.com/office/officeart/2005/8/layout/cycle2"/>
    <dgm:cxn modelId="{6259F7EE-C05D-4139-A4D9-0FE5A43175AE}" type="presParOf" srcId="{CF296C9C-897B-41D1-8DB4-3BF3AD01A18D}" destId="{B66B8C6C-1E98-4482-96AF-2FA74C0E2EB1}" srcOrd="3" destOrd="0" presId="urn:microsoft.com/office/officeart/2005/8/layout/cycle2"/>
    <dgm:cxn modelId="{1A1CD433-C9F3-47A3-A6F5-7E3EED908088}" type="presParOf" srcId="{B66B8C6C-1E98-4482-96AF-2FA74C0E2EB1}" destId="{117E3617-9C80-4008-AEFF-D27312FCBCB6}" srcOrd="0" destOrd="0" presId="urn:microsoft.com/office/officeart/2005/8/layout/cycle2"/>
    <dgm:cxn modelId="{E9E58E92-11F7-4E04-BA49-A60B9AB87D54}" type="presParOf" srcId="{CF296C9C-897B-41D1-8DB4-3BF3AD01A18D}" destId="{2438F402-DC64-4891-8429-AE71351BEEA7}" srcOrd="4" destOrd="0" presId="urn:microsoft.com/office/officeart/2005/8/layout/cycle2"/>
    <dgm:cxn modelId="{CCFF37F3-BF71-4C05-A47D-34CB47D5BE2F}" type="presParOf" srcId="{CF296C9C-897B-41D1-8DB4-3BF3AD01A18D}" destId="{9DD0B6DD-79A3-4FDD-81B1-4ECCCF9E7BC7}" srcOrd="5" destOrd="0" presId="urn:microsoft.com/office/officeart/2005/8/layout/cycle2"/>
    <dgm:cxn modelId="{C33B6360-0AA2-43C1-80B7-1016331A118B}" type="presParOf" srcId="{9DD0B6DD-79A3-4FDD-81B1-4ECCCF9E7BC7}" destId="{07CC5476-06F0-4602-8DE2-D918A72728DC}" srcOrd="0" destOrd="0" presId="urn:microsoft.com/office/officeart/2005/8/layout/cycle2"/>
    <dgm:cxn modelId="{B06A54FA-938C-4C06-9243-76C5F59A9118}" type="presParOf" srcId="{CF296C9C-897B-41D1-8DB4-3BF3AD01A18D}" destId="{6516D4F1-204B-4C87-A483-B6871FF4CABB}" srcOrd="6" destOrd="0" presId="urn:microsoft.com/office/officeart/2005/8/layout/cycle2"/>
    <dgm:cxn modelId="{BC3B99F5-51CD-4D1C-9C7A-8A5F9FACBBEB}" type="presParOf" srcId="{CF296C9C-897B-41D1-8DB4-3BF3AD01A18D}" destId="{7CEE8CC9-3EF7-41B6-A3BF-63FE5327DA98}" srcOrd="7" destOrd="0" presId="urn:microsoft.com/office/officeart/2005/8/layout/cycle2"/>
    <dgm:cxn modelId="{04CEE680-502D-4956-A891-0D24F96AED1F}" type="presParOf" srcId="{7CEE8CC9-3EF7-41B6-A3BF-63FE5327DA98}" destId="{782B1042-44B6-47D8-93DF-67B2D5EA380D}" srcOrd="0" destOrd="0" presId="urn:microsoft.com/office/officeart/2005/8/layout/cycle2"/>
    <dgm:cxn modelId="{55E2A644-A02F-4BC9-9216-E60C773282E8}" type="presParOf" srcId="{CF296C9C-897B-41D1-8DB4-3BF3AD01A18D}" destId="{334BF4CF-A694-40A3-8F0E-A6C278CFAA70}" srcOrd="8" destOrd="0" presId="urn:microsoft.com/office/officeart/2005/8/layout/cycle2"/>
    <dgm:cxn modelId="{BB7FF14C-C824-4111-821D-F4EA7D3D72F0}" type="presParOf" srcId="{CF296C9C-897B-41D1-8DB4-3BF3AD01A18D}" destId="{9B6C8468-1B12-4479-B75B-B10D3E9209C1}" srcOrd="9" destOrd="0" presId="urn:microsoft.com/office/officeart/2005/8/layout/cycle2"/>
    <dgm:cxn modelId="{221370AE-DE79-4C0B-8DC6-6503C76522A4}" type="presParOf" srcId="{9B6C8468-1B12-4479-B75B-B10D3E9209C1}" destId="{229B0F4E-8538-4DE3-B27D-0977D878200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8A76-3351-4570-AB86-A5DF921B6DEB}">
      <dsp:nvSpPr>
        <dsp:cNvPr id="0" name=""/>
        <dsp:cNvSpPr/>
      </dsp:nvSpPr>
      <dsp:spPr>
        <a:xfrm>
          <a:off x="1329481" y="0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ADAPEI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(EA des </a:t>
          </a:r>
          <a:r>
            <a:rPr lang="fr-FR" sz="1100" kern="1200" dirty="0" err="1" smtClean="0"/>
            <a:t>hunaudières</a:t>
          </a:r>
          <a:r>
            <a:rPr lang="fr-FR" sz="1100" kern="1200" dirty="0" smtClean="0"/>
            <a:t>)</a:t>
          </a:r>
          <a:endParaRPr lang="fr-FR" sz="1100" kern="1200" dirty="0"/>
        </a:p>
      </dsp:txBody>
      <dsp:txXfrm>
        <a:off x="1538122" y="208641"/>
        <a:ext cx="1007407" cy="1007407"/>
      </dsp:txXfrm>
    </dsp:sp>
    <dsp:sp modelId="{85A8EC47-0687-47E7-8B2F-CB2B47D33591}">
      <dsp:nvSpPr>
        <dsp:cNvPr id="0" name=""/>
        <dsp:cNvSpPr/>
      </dsp:nvSpPr>
      <dsp:spPr>
        <a:xfrm rot="1851949">
          <a:off x="2707706" y="926879"/>
          <a:ext cx="190635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711756" y="1008375"/>
        <a:ext cx="133445" cy="288500"/>
      </dsp:txXfrm>
    </dsp:sp>
    <dsp:sp modelId="{536A4376-79E6-423E-BB04-422902CC162D}">
      <dsp:nvSpPr>
        <dsp:cNvPr id="0" name=""/>
        <dsp:cNvSpPr/>
      </dsp:nvSpPr>
      <dsp:spPr>
        <a:xfrm>
          <a:off x="2861140" y="915438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err="1" smtClean="0"/>
            <a:t>Asso</a:t>
          </a:r>
          <a:r>
            <a:rPr lang="fr-FR" sz="1100" b="1" kern="1200" dirty="0" smtClean="0"/>
            <a:t>. L’Horizon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APAJH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(</a:t>
          </a:r>
          <a:r>
            <a:rPr lang="fr-FR" sz="1100" kern="1200" dirty="0" err="1" smtClean="0"/>
            <a:t>Allourdes</a:t>
          </a:r>
          <a:r>
            <a:rPr lang="fr-FR" sz="1100" kern="1200" dirty="0" smtClean="0"/>
            <a:t>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Structure de production</a:t>
          </a:r>
          <a:endParaRPr lang="fr-FR" sz="1100" b="1" kern="1200" dirty="0"/>
        </a:p>
      </dsp:txBody>
      <dsp:txXfrm>
        <a:off x="3069781" y="1124079"/>
        <a:ext cx="1007407" cy="1007407"/>
      </dsp:txXfrm>
    </dsp:sp>
    <dsp:sp modelId="{B66B8C6C-1E98-4482-96AF-2FA74C0E2EB1}">
      <dsp:nvSpPr>
        <dsp:cNvPr id="0" name=""/>
        <dsp:cNvSpPr/>
      </dsp:nvSpPr>
      <dsp:spPr>
        <a:xfrm rot="2218646">
          <a:off x="4245692" y="1895327"/>
          <a:ext cx="270062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4253840" y="1967127"/>
        <a:ext cx="189043" cy="288500"/>
      </dsp:txXfrm>
    </dsp:sp>
    <dsp:sp modelId="{2438F402-DC64-4891-8429-AE71351BEEA7}">
      <dsp:nvSpPr>
        <dsp:cNvPr id="0" name=""/>
        <dsp:cNvSpPr/>
      </dsp:nvSpPr>
      <dsp:spPr>
        <a:xfrm>
          <a:off x="4555449" y="1848500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ADAPEI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(</a:t>
          </a:r>
          <a:r>
            <a:rPr lang="fr-FR" sz="1100" kern="1200" dirty="0" err="1" smtClean="0"/>
            <a:t>Esat</a:t>
          </a:r>
          <a:r>
            <a:rPr lang="fr-FR" sz="1100" kern="1200" dirty="0" smtClean="0"/>
            <a:t> du bois </a:t>
          </a:r>
          <a:r>
            <a:rPr lang="fr-FR" sz="1100" kern="1200" dirty="0" err="1" smtClean="0"/>
            <a:t>joly</a:t>
          </a:r>
          <a:r>
            <a:rPr lang="fr-FR" sz="1100" kern="1200" dirty="0" smtClean="0"/>
            <a:t>)</a:t>
          </a:r>
          <a:endParaRPr lang="fr-FR" sz="1100" kern="1200" dirty="0"/>
        </a:p>
      </dsp:txBody>
      <dsp:txXfrm>
        <a:off x="4764090" y="2057141"/>
        <a:ext cx="1007407" cy="1007407"/>
      </dsp:txXfrm>
    </dsp:sp>
    <dsp:sp modelId="{9DD0B6DD-79A3-4FDD-81B1-4ECCCF9E7BC7}">
      <dsp:nvSpPr>
        <dsp:cNvPr id="0" name=""/>
        <dsp:cNvSpPr/>
      </dsp:nvSpPr>
      <dsp:spPr>
        <a:xfrm rot="1321009">
          <a:off x="5999104" y="2657305"/>
          <a:ext cx="203566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6001331" y="2742024"/>
        <a:ext cx="142496" cy="288500"/>
      </dsp:txXfrm>
    </dsp:sp>
    <dsp:sp modelId="{6516D4F1-204B-4C87-A483-B6871FF4CABB}">
      <dsp:nvSpPr>
        <dsp:cNvPr id="0" name=""/>
        <dsp:cNvSpPr/>
      </dsp:nvSpPr>
      <dsp:spPr>
        <a:xfrm>
          <a:off x="6232318" y="2526572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Plate-forme</a:t>
          </a:r>
          <a:endParaRPr lang="fr-FR" sz="1100" b="1" kern="1200" dirty="0"/>
        </a:p>
      </dsp:txBody>
      <dsp:txXfrm>
        <a:off x="6440959" y="2735213"/>
        <a:ext cx="1007407" cy="1007407"/>
      </dsp:txXfrm>
    </dsp:sp>
    <dsp:sp modelId="{7CEE8CC9-3EF7-41B6-A3BF-63FE5327DA98}">
      <dsp:nvSpPr>
        <dsp:cNvPr id="0" name=""/>
        <dsp:cNvSpPr/>
      </dsp:nvSpPr>
      <dsp:spPr>
        <a:xfrm rot="12271228" flipH="1">
          <a:off x="7651871" y="3460661"/>
          <a:ext cx="408242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7657394" y="3531413"/>
        <a:ext cx="285769" cy="288500"/>
      </dsp:txXfrm>
    </dsp:sp>
    <dsp:sp modelId="{334BF4CF-A694-40A3-8F0E-A6C278CFAA70}">
      <dsp:nvSpPr>
        <dsp:cNvPr id="0" name=""/>
        <dsp:cNvSpPr/>
      </dsp:nvSpPr>
      <dsp:spPr>
        <a:xfrm>
          <a:off x="8038013" y="3185298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Resto </a:t>
          </a:r>
          <a:r>
            <a:rPr lang="fr-FR" sz="1100" b="1" kern="1200" dirty="0" err="1" smtClean="0"/>
            <a:t>co</a:t>
          </a:r>
          <a:endParaRPr lang="fr-FR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d’Allonnes</a:t>
          </a:r>
          <a:endParaRPr lang="fr-FR" sz="1100" b="1" kern="1200" dirty="0"/>
        </a:p>
      </dsp:txBody>
      <dsp:txXfrm>
        <a:off x="8246654" y="3393939"/>
        <a:ext cx="1007407" cy="1007407"/>
      </dsp:txXfrm>
    </dsp:sp>
    <dsp:sp modelId="{9B6C8468-1B12-4479-B75B-B10D3E9209C1}">
      <dsp:nvSpPr>
        <dsp:cNvPr id="0" name=""/>
        <dsp:cNvSpPr/>
      </dsp:nvSpPr>
      <dsp:spPr>
        <a:xfrm rot="7276007">
          <a:off x="-1589152" y="2197583"/>
          <a:ext cx="3180875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10800000">
        <a:off x="-1479592" y="2232099"/>
        <a:ext cx="3036625" cy="288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8A76-3351-4570-AB86-A5DF921B6DEB}">
      <dsp:nvSpPr>
        <dsp:cNvPr id="0" name=""/>
        <dsp:cNvSpPr/>
      </dsp:nvSpPr>
      <dsp:spPr>
        <a:xfrm>
          <a:off x="1329481" y="0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(EA des </a:t>
          </a:r>
          <a:r>
            <a:rPr lang="fr-FR" sz="1400" kern="1200" dirty="0" err="1" smtClean="0"/>
            <a:t>hunaudières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1538122" y="208641"/>
        <a:ext cx="1007407" cy="1007407"/>
      </dsp:txXfrm>
    </dsp:sp>
    <dsp:sp modelId="{85A8EC47-0687-47E7-8B2F-CB2B47D33591}">
      <dsp:nvSpPr>
        <dsp:cNvPr id="0" name=""/>
        <dsp:cNvSpPr/>
      </dsp:nvSpPr>
      <dsp:spPr>
        <a:xfrm rot="1851949">
          <a:off x="2707706" y="926879"/>
          <a:ext cx="190635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2711756" y="1008375"/>
        <a:ext cx="133445" cy="288500"/>
      </dsp:txXfrm>
    </dsp:sp>
    <dsp:sp modelId="{536A4376-79E6-423E-BB04-422902CC162D}">
      <dsp:nvSpPr>
        <dsp:cNvPr id="0" name=""/>
        <dsp:cNvSpPr/>
      </dsp:nvSpPr>
      <dsp:spPr>
        <a:xfrm>
          <a:off x="2861140" y="915438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APAJH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</a:t>
          </a:r>
          <a:r>
            <a:rPr lang="fr-FR" sz="1400" kern="1200" dirty="0" err="1" smtClean="0"/>
            <a:t>Allourdes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3069781" y="1124079"/>
        <a:ext cx="1007407" cy="1007407"/>
      </dsp:txXfrm>
    </dsp:sp>
    <dsp:sp modelId="{B66B8C6C-1E98-4482-96AF-2FA74C0E2EB1}">
      <dsp:nvSpPr>
        <dsp:cNvPr id="0" name=""/>
        <dsp:cNvSpPr/>
      </dsp:nvSpPr>
      <dsp:spPr>
        <a:xfrm rot="2218646">
          <a:off x="4245692" y="1895327"/>
          <a:ext cx="270062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4253840" y="1967127"/>
        <a:ext cx="189043" cy="288500"/>
      </dsp:txXfrm>
    </dsp:sp>
    <dsp:sp modelId="{2438F402-DC64-4891-8429-AE71351BEEA7}">
      <dsp:nvSpPr>
        <dsp:cNvPr id="0" name=""/>
        <dsp:cNvSpPr/>
      </dsp:nvSpPr>
      <dsp:spPr>
        <a:xfrm>
          <a:off x="4555449" y="1848500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ADAPEI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</a:t>
          </a:r>
          <a:r>
            <a:rPr lang="fr-FR" sz="1400" kern="1200" dirty="0" err="1" smtClean="0"/>
            <a:t>Esat</a:t>
          </a:r>
          <a:r>
            <a:rPr lang="fr-FR" sz="1400" kern="1200" dirty="0" smtClean="0"/>
            <a:t> du bois </a:t>
          </a:r>
          <a:r>
            <a:rPr lang="fr-FR" sz="1400" kern="1200" dirty="0" err="1" smtClean="0"/>
            <a:t>joly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4764090" y="2057141"/>
        <a:ext cx="1007407" cy="1007407"/>
      </dsp:txXfrm>
    </dsp:sp>
    <dsp:sp modelId="{9DD0B6DD-79A3-4FDD-81B1-4ECCCF9E7BC7}">
      <dsp:nvSpPr>
        <dsp:cNvPr id="0" name=""/>
        <dsp:cNvSpPr/>
      </dsp:nvSpPr>
      <dsp:spPr>
        <a:xfrm rot="1321009">
          <a:off x="5999104" y="2657305"/>
          <a:ext cx="203566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6001331" y="2742024"/>
        <a:ext cx="142496" cy="288500"/>
      </dsp:txXfrm>
    </dsp:sp>
    <dsp:sp modelId="{6516D4F1-204B-4C87-A483-B6871FF4CABB}">
      <dsp:nvSpPr>
        <dsp:cNvPr id="0" name=""/>
        <dsp:cNvSpPr/>
      </dsp:nvSpPr>
      <dsp:spPr>
        <a:xfrm>
          <a:off x="6232318" y="2526572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Plate-forme</a:t>
          </a:r>
          <a:endParaRPr lang="fr-FR" sz="1400" b="1" kern="1200" dirty="0"/>
        </a:p>
      </dsp:txBody>
      <dsp:txXfrm>
        <a:off x="6440959" y="2735213"/>
        <a:ext cx="1007407" cy="1007407"/>
      </dsp:txXfrm>
    </dsp:sp>
    <dsp:sp modelId="{7CEE8CC9-3EF7-41B6-A3BF-63FE5327DA98}">
      <dsp:nvSpPr>
        <dsp:cNvPr id="0" name=""/>
        <dsp:cNvSpPr/>
      </dsp:nvSpPr>
      <dsp:spPr>
        <a:xfrm rot="12271228" flipH="1">
          <a:off x="7651871" y="3460661"/>
          <a:ext cx="408242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7657394" y="3531413"/>
        <a:ext cx="285769" cy="288500"/>
      </dsp:txXfrm>
    </dsp:sp>
    <dsp:sp modelId="{334BF4CF-A694-40A3-8F0E-A6C278CFAA70}">
      <dsp:nvSpPr>
        <dsp:cNvPr id="0" name=""/>
        <dsp:cNvSpPr/>
      </dsp:nvSpPr>
      <dsp:spPr>
        <a:xfrm>
          <a:off x="8038013" y="3185298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Resto </a:t>
          </a:r>
          <a:r>
            <a:rPr lang="fr-FR" sz="1400" b="1" kern="1200" dirty="0" err="1" smtClean="0"/>
            <a:t>co</a:t>
          </a:r>
          <a:endParaRPr lang="fr-FR" sz="1400" b="1" kern="1200" dirty="0" smtClean="0"/>
        </a:p>
      </dsp:txBody>
      <dsp:txXfrm>
        <a:off x="8246654" y="3393939"/>
        <a:ext cx="1007407" cy="1007407"/>
      </dsp:txXfrm>
    </dsp:sp>
    <dsp:sp modelId="{9B6C8468-1B12-4479-B75B-B10D3E9209C1}">
      <dsp:nvSpPr>
        <dsp:cNvPr id="0" name=""/>
        <dsp:cNvSpPr/>
      </dsp:nvSpPr>
      <dsp:spPr>
        <a:xfrm rot="7276007">
          <a:off x="-1439460" y="2442514"/>
          <a:ext cx="3180875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-1329900" y="2477030"/>
        <a:ext cx="3036625" cy="288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8A76-3351-4570-AB86-A5DF921B6DEB}">
      <dsp:nvSpPr>
        <dsp:cNvPr id="0" name=""/>
        <dsp:cNvSpPr/>
      </dsp:nvSpPr>
      <dsp:spPr>
        <a:xfrm>
          <a:off x="1329481" y="0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(EA des </a:t>
          </a:r>
          <a:r>
            <a:rPr lang="fr-FR" sz="1400" kern="1200" dirty="0" err="1" smtClean="0"/>
            <a:t>hunaudières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1538122" y="208641"/>
        <a:ext cx="1007407" cy="1007407"/>
      </dsp:txXfrm>
    </dsp:sp>
    <dsp:sp modelId="{85A8EC47-0687-47E7-8B2F-CB2B47D33591}">
      <dsp:nvSpPr>
        <dsp:cNvPr id="0" name=""/>
        <dsp:cNvSpPr/>
      </dsp:nvSpPr>
      <dsp:spPr>
        <a:xfrm rot="1851949">
          <a:off x="2707706" y="926879"/>
          <a:ext cx="190635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2711756" y="1008375"/>
        <a:ext cx="133445" cy="288500"/>
      </dsp:txXfrm>
    </dsp:sp>
    <dsp:sp modelId="{536A4376-79E6-423E-BB04-422902CC162D}">
      <dsp:nvSpPr>
        <dsp:cNvPr id="0" name=""/>
        <dsp:cNvSpPr/>
      </dsp:nvSpPr>
      <dsp:spPr>
        <a:xfrm>
          <a:off x="2861140" y="915438"/>
          <a:ext cx="1424689" cy="142468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APAJH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</a:t>
          </a:r>
          <a:r>
            <a:rPr lang="fr-FR" sz="1400" kern="1200" dirty="0" err="1" smtClean="0"/>
            <a:t>Allourdes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3069781" y="1124079"/>
        <a:ext cx="1007407" cy="1007407"/>
      </dsp:txXfrm>
    </dsp:sp>
    <dsp:sp modelId="{B66B8C6C-1E98-4482-96AF-2FA74C0E2EB1}">
      <dsp:nvSpPr>
        <dsp:cNvPr id="0" name=""/>
        <dsp:cNvSpPr/>
      </dsp:nvSpPr>
      <dsp:spPr>
        <a:xfrm rot="2218646">
          <a:off x="4245692" y="1895327"/>
          <a:ext cx="270062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4253840" y="1967127"/>
        <a:ext cx="189043" cy="288500"/>
      </dsp:txXfrm>
    </dsp:sp>
    <dsp:sp modelId="{2438F402-DC64-4891-8429-AE71351BEEA7}">
      <dsp:nvSpPr>
        <dsp:cNvPr id="0" name=""/>
        <dsp:cNvSpPr/>
      </dsp:nvSpPr>
      <dsp:spPr>
        <a:xfrm>
          <a:off x="4555449" y="1848500"/>
          <a:ext cx="1424689" cy="142468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ADAPEI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</a:t>
          </a:r>
          <a:r>
            <a:rPr lang="fr-FR" sz="1400" kern="1200" dirty="0" err="1" smtClean="0"/>
            <a:t>Esat</a:t>
          </a:r>
          <a:r>
            <a:rPr lang="fr-FR" sz="1400" kern="1200" dirty="0" smtClean="0"/>
            <a:t> du bois </a:t>
          </a:r>
          <a:r>
            <a:rPr lang="fr-FR" sz="1400" kern="1200" dirty="0" err="1" smtClean="0"/>
            <a:t>joly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4764090" y="2057141"/>
        <a:ext cx="1007407" cy="1007407"/>
      </dsp:txXfrm>
    </dsp:sp>
    <dsp:sp modelId="{9DD0B6DD-79A3-4FDD-81B1-4ECCCF9E7BC7}">
      <dsp:nvSpPr>
        <dsp:cNvPr id="0" name=""/>
        <dsp:cNvSpPr/>
      </dsp:nvSpPr>
      <dsp:spPr>
        <a:xfrm rot="1321009">
          <a:off x="5999104" y="2657305"/>
          <a:ext cx="203566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6001331" y="2742024"/>
        <a:ext cx="142496" cy="288500"/>
      </dsp:txXfrm>
    </dsp:sp>
    <dsp:sp modelId="{6516D4F1-204B-4C87-A483-B6871FF4CABB}">
      <dsp:nvSpPr>
        <dsp:cNvPr id="0" name=""/>
        <dsp:cNvSpPr/>
      </dsp:nvSpPr>
      <dsp:spPr>
        <a:xfrm>
          <a:off x="6232318" y="2526572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Plate-forme</a:t>
          </a:r>
          <a:endParaRPr lang="fr-FR" sz="1400" b="1" kern="1200" dirty="0"/>
        </a:p>
      </dsp:txBody>
      <dsp:txXfrm>
        <a:off x="6440959" y="2735213"/>
        <a:ext cx="1007407" cy="1007407"/>
      </dsp:txXfrm>
    </dsp:sp>
    <dsp:sp modelId="{7CEE8CC9-3EF7-41B6-A3BF-63FE5327DA98}">
      <dsp:nvSpPr>
        <dsp:cNvPr id="0" name=""/>
        <dsp:cNvSpPr/>
      </dsp:nvSpPr>
      <dsp:spPr>
        <a:xfrm rot="12271228" flipH="1">
          <a:off x="7651871" y="3460661"/>
          <a:ext cx="408242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7657394" y="3531413"/>
        <a:ext cx="285769" cy="288500"/>
      </dsp:txXfrm>
    </dsp:sp>
    <dsp:sp modelId="{334BF4CF-A694-40A3-8F0E-A6C278CFAA70}">
      <dsp:nvSpPr>
        <dsp:cNvPr id="0" name=""/>
        <dsp:cNvSpPr/>
      </dsp:nvSpPr>
      <dsp:spPr>
        <a:xfrm>
          <a:off x="8038013" y="3185298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Resto </a:t>
          </a:r>
          <a:r>
            <a:rPr lang="fr-FR" sz="1400" b="1" kern="1200" dirty="0" err="1" smtClean="0"/>
            <a:t>co</a:t>
          </a:r>
          <a:endParaRPr lang="fr-FR" sz="1400" b="1" kern="1200" dirty="0" smtClean="0"/>
        </a:p>
      </dsp:txBody>
      <dsp:txXfrm>
        <a:off x="8246654" y="3393939"/>
        <a:ext cx="1007407" cy="1007407"/>
      </dsp:txXfrm>
    </dsp:sp>
    <dsp:sp modelId="{9B6C8468-1B12-4479-B75B-B10D3E9209C1}">
      <dsp:nvSpPr>
        <dsp:cNvPr id="0" name=""/>
        <dsp:cNvSpPr/>
      </dsp:nvSpPr>
      <dsp:spPr>
        <a:xfrm rot="7276007">
          <a:off x="-1439460" y="2442514"/>
          <a:ext cx="3180875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-1329900" y="2477030"/>
        <a:ext cx="3036625" cy="288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8A76-3351-4570-AB86-A5DF921B6DEB}">
      <dsp:nvSpPr>
        <dsp:cNvPr id="0" name=""/>
        <dsp:cNvSpPr/>
      </dsp:nvSpPr>
      <dsp:spPr>
        <a:xfrm>
          <a:off x="1329481" y="0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(EA des </a:t>
          </a:r>
          <a:r>
            <a:rPr lang="fr-FR" sz="1400" kern="1200" dirty="0" err="1" smtClean="0"/>
            <a:t>hunaudières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1538122" y="208641"/>
        <a:ext cx="1007407" cy="1007407"/>
      </dsp:txXfrm>
    </dsp:sp>
    <dsp:sp modelId="{85A8EC47-0687-47E7-8B2F-CB2B47D33591}">
      <dsp:nvSpPr>
        <dsp:cNvPr id="0" name=""/>
        <dsp:cNvSpPr/>
      </dsp:nvSpPr>
      <dsp:spPr>
        <a:xfrm rot="1851949">
          <a:off x="2707706" y="926879"/>
          <a:ext cx="190635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2711756" y="1008375"/>
        <a:ext cx="133445" cy="288500"/>
      </dsp:txXfrm>
    </dsp:sp>
    <dsp:sp modelId="{536A4376-79E6-423E-BB04-422902CC162D}">
      <dsp:nvSpPr>
        <dsp:cNvPr id="0" name=""/>
        <dsp:cNvSpPr/>
      </dsp:nvSpPr>
      <dsp:spPr>
        <a:xfrm>
          <a:off x="2861140" y="915438"/>
          <a:ext cx="1424689" cy="142468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APAJH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</a:t>
          </a:r>
          <a:r>
            <a:rPr lang="fr-FR" sz="1400" kern="1200" dirty="0" err="1" smtClean="0"/>
            <a:t>Allourdes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3069781" y="1124079"/>
        <a:ext cx="1007407" cy="1007407"/>
      </dsp:txXfrm>
    </dsp:sp>
    <dsp:sp modelId="{B66B8C6C-1E98-4482-96AF-2FA74C0E2EB1}">
      <dsp:nvSpPr>
        <dsp:cNvPr id="0" name=""/>
        <dsp:cNvSpPr/>
      </dsp:nvSpPr>
      <dsp:spPr>
        <a:xfrm rot="2218646">
          <a:off x="4245692" y="1895327"/>
          <a:ext cx="270062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4253840" y="1967127"/>
        <a:ext cx="189043" cy="288500"/>
      </dsp:txXfrm>
    </dsp:sp>
    <dsp:sp modelId="{2438F402-DC64-4891-8429-AE71351BEEA7}">
      <dsp:nvSpPr>
        <dsp:cNvPr id="0" name=""/>
        <dsp:cNvSpPr/>
      </dsp:nvSpPr>
      <dsp:spPr>
        <a:xfrm>
          <a:off x="4555449" y="1848500"/>
          <a:ext cx="1424689" cy="142468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ADAPEI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</a:t>
          </a:r>
          <a:r>
            <a:rPr lang="fr-FR" sz="1400" kern="1200" dirty="0" err="1" smtClean="0"/>
            <a:t>Esat</a:t>
          </a:r>
          <a:r>
            <a:rPr lang="fr-FR" sz="1400" kern="1200" dirty="0" smtClean="0"/>
            <a:t> du bois </a:t>
          </a:r>
          <a:r>
            <a:rPr lang="fr-FR" sz="1400" kern="1200" dirty="0" err="1" smtClean="0"/>
            <a:t>joly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4764090" y="2057141"/>
        <a:ext cx="1007407" cy="1007407"/>
      </dsp:txXfrm>
    </dsp:sp>
    <dsp:sp modelId="{9DD0B6DD-79A3-4FDD-81B1-4ECCCF9E7BC7}">
      <dsp:nvSpPr>
        <dsp:cNvPr id="0" name=""/>
        <dsp:cNvSpPr/>
      </dsp:nvSpPr>
      <dsp:spPr>
        <a:xfrm rot="1299122">
          <a:off x="5971755" y="2623600"/>
          <a:ext cx="119471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5973019" y="2713154"/>
        <a:ext cx="83630" cy="288500"/>
      </dsp:txXfrm>
    </dsp:sp>
    <dsp:sp modelId="{6516D4F1-204B-4C87-A483-B6871FF4CABB}">
      <dsp:nvSpPr>
        <dsp:cNvPr id="0" name=""/>
        <dsp:cNvSpPr/>
      </dsp:nvSpPr>
      <dsp:spPr>
        <a:xfrm>
          <a:off x="6089128" y="2457338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Plate-forme</a:t>
          </a:r>
          <a:endParaRPr lang="fr-FR" sz="1400" b="1" kern="1200" dirty="0"/>
        </a:p>
      </dsp:txBody>
      <dsp:txXfrm>
        <a:off x="6297769" y="2665979"/>
        <a:ext cx="1007407" cy="1007407"/>
      </dsp:txXfrm>
    </dsp:sp>
    <dsp:sp modelId="{7CEE8CC9-3EF7-41B6-A3BF-63FE5327DA98}">
      <dsp:nvSpPr>
        <dsp:cNvPr id="0" name=""/>
        <dsp:cNvSpPr/>
      </dsp:nvSpPr>
      <dsp:spPr>
        <a:xfrm rot="12244842" flipH="1">
          <a:off x="7559013" y="3259368"/>
          <a:ext cx="538172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7565290" y="3326105"/>
        <a:ext cx="393922" cy="288500"/>
      </dsp:txXfrm>
    </dsp:sp>
    <dsp:sp modelId="{334BF4CF-A694-40A3-8F0E-A6C278CFAA70}">
      <dsp:nvSpPr>
        <dsp:cNvPr id="0" name=""/>
        <dsp:cNvSpPr/>
      </dsp:nvSpPr>
      <dsp:spPr>
        <a:xfrm>
          <a:off x="8038013" y="3185298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Resto </a:t>
          </a:r>
          <a:r>
            <a:rPr lang="fr-FR" sz="1400" b="1" kern="1200" dirty="0" err="1" smtClean="0"/>
            <a:t>co</a:t>
          </a:r>
          <a:endParaRPr lang="fr-FR" sz="1400" b="1" kern="1200" dirty="0" smtClean="0"/>
        </a:p>
      </dsp:txBody>
      <dsp:txXfrm>
        <a:off x="8246654" y="3393939"/>
        <a:ext cx="1007407" cy="1007407"/>
      </dsp:txXfrm>
    </dsp:sp>
    <dsp:sp modelId="{9B6C8468-1B12-4479-B75B-B10D3E9209C1}">
      <dsp:nvSpPr>
        <dsp:cNvPr id="0" name=""/>
        <dsp:cNvSpPr/>
      </dsp:nvSpPr>
      <dsp:spPr>
        <a:xfrm rot="7276007">
          <a:off x="-1439460" y="2442514"/>
          <a:ext cx="3180875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-1329900" y="2477030"/>
        <a:ext cx="3036625" cy="288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8A76-3351-4570-AB86-A5DF921B6DEB}">
      <dsp:nvSpPr>
        <dsp:cNvPr id="0" name=""/>
        <dsp:cNvSpPr/>
      </dsp:nvSpPr>
      <dsp:spPr>
        <a:xfrm>
          <a:off x="1329481" y="0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(EA des </a:t>
          </a:r>
          <a:r>
            <a:rPr lang="fr-FR" sz="1400" kern="1200" dirty="0" err="1" smtClean="0"/>
            <a:t>hunaudières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1538122" y="208641"/>
        <a:ext cx="1007407" cy="1007407"/>
      </dsp:txXfrm>
    </dsp:sp>
    <dsp:sp modelId="{85A8EC47-0687-47E7-8B2F-CB2B47D33591}">
      <dsp:nvSpPr>
        <dsp:cNvPr id="0" name=""/>
        <dsp:cNvSpPr/>
      </dsp:nvSpPr>
      <dsp:spPr>
        <a:xfrm rot="1851949">
          <a:off x="2707706" y="926879"/>
          <a:ext cx="190635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2711756" y="1008375"/>
        <a:ext cx="133445" cy="288500"/>
      </dsp:txXfrm>
    </dsp:sp>
    <dsp:sp modelId="{536A4376-79E6-423E-BB04-422902CC162D}">
      <dsp:nvSpPr>
        <dsp:cNvPr id="0" name=""/>
        <dsp:cNvSpPr/>
      </dsp:nvSpPr>
      <dsp:spPr>
        <a:xfrm>
          <a:off x="2861140" y="915438"/>
          <a:ext cx="1424689" cy="142468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APAJH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</a:t>
          </a:r>
          <a:r>
            <a:rPr lang="fr-FR" sz="1400" kern="1200" dirty="0" err="1" smtClean="0"/>
            <a:t>Allourdes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3069781" y="1124079"/>
        <a:ext cx="1007407" cy="1007407"/>
      </dsp:txXfrm>
    </dsp:sp>
    <dsp:sp modelId="{B66B8C6C-1E98-4482-96AF-2FA74C0E2EB1}">
      <dsp:nvSpPr>
        <dsp:cNvPr id="0" name=""/>
        <dsp:cNvSpPr/>
      </dsp:nvSpPr>
      <dsp:spPr>
        <a:xfrm rot="2218646">
          <a:off x="4245692" y="1895327"/>
          <a:ext cx="270062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4253840" y="1967127"/>
        <a:ext cx="189043" cy="288500"/>
      </dsp:txXfrm>
    </dsp:sp>
    <dsp:sp modelId="{2438F402-DC64-4891-8429-AE71351BEEA7}">
      <dsp:nvSpPr>
        <dsp:cNvPr id="0" name=""/>
        <dsp:cNvSpPr/>
      </dsp:nvSpPr>
      <dsp:spPr>
        <a:xfrm>
          <a:off x="4555449" y="1848500"/>
          <a:ext cx="1424689" cy="142468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ADAPEI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(</a:t>
          </a:r>
          <a:r>
            <a:rPr lang="fr-FR" sz="1400" kern="1200" dirty="0" err="1" smtClean="0"/>
            <a:t>Esat</a:t>
          </a:r>
          <a:r>
            <a:rPr lang="fr-FR" sz="1400" kern="1200" dirty="0" smtClean="0"/>
            <a:t> du bois </a:t>
          </a:r>
          <a:r>
            <a:rPr lang="fr-FR" sz="1400" kern="1200" dirty="0" err="1" smtClean="0"/>
            <a:t>joly</a:t>
          </a:r>
          <a:r>
            <a:rPr lang="fr-FR" sz="1400" kern="1200" dirty="0" smtClean="0"/>
            <a:t>)</a:t>
          </a:r>
          <a:endParaRPr lang="fr-FR" sz="1400" kern="1200" dirty="0"/>
        </a:p>
      </dsp:txBody>
      <dsp:txXfrm>
        <a:off x="4764090" y="2057141"/>
        <a:ext cx="1007407" cy="1007407"/>
      </dsp:txXfrm>
    </dsp:sp>
    <dsp:sp modelId="{9DD0B6DD-79A3-4FDD-81B1-4ECCCF9E7BC7}">
      <dsp:nvSpPr>
        <dsp:cNvPr id="0" name=""/>
        <dsp:cNvSpPr/>
      </dsp:nvSpPr>
      <dsp:spPr>
        <a:xfrm rot="1299122">
          <a:off x="5971755" y="2623600"/>
          <a:ext cx="119471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5973019" y="2713154"/>
        <a:ext cx="83630" cy="288500"/>
      </dsp:txXfrm>
    </dsp:sp>
    <dsp:sp modelId="{6516D4F1-204B-4C87-A483-B6871FF4CABB}">
      <dsp:nvSpPr>
        <dsp:cNvPr id="0" name=""/>
        <dsp:cNvSpPr/>
      </dsp:nvSpPr>
      <dsp:spPr>
        <a:xfrm>
          <a:off x="6089128" y="2457338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Plate-forme</a:t>
          </a:r>
          <a:endParaRPr lang="fr-FR" sz="1400" b="1" kern="1200" dirty="0"/>
        </a:p>
      </dsp:txBody>
      <dsp:txXfrm>
        <a:off x="6297769" y="2665979"/>
        <a:ext cx="1007407" cy="1007407"/>
      </dsp:txXfrm>
    </dsp:sp>
    <dsp:sp modelId="{7CEE8CC9-3EF7-41B6-A3BF-63FE5327DA98}">
      <dsp:nvSpPr>
        <dsp:cNvPr id="0" name=""/>
        <dsp:cNvSpPr/>
      </dsp:nvSpPr>
      <dsp:spPr>
        <a:xfrm rot="12244842" flipH="1">
          <a:off x="7559013" y="3259368"/>
          <a:ext cx="538172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7565290" y="3326105"/>
        <a:ext cx="393922" cy="288500"/>
      </dsp:txXfrm>
    </dsp:sp>
    <dsp:sp modelId="{334BF4CF-A694-40A3-8F0E-A6C278CFAA70}">
      <dsp:nvSpPr>
        <dsp:cNvPr id="0" name=""/>
        <dsp:cNvSpPr/>
      </dsp:nvSpPr>
      <dsp:spPr>
        <a:xfrm>
          <a:off x="8038013" y="3185298"/>
          <a:ext cx="1424689" cy="1424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Resto </a:t>
          </a:r>
          <a:r>
            <a:rPr lang="fr-FR" sz="1400" b="1" kern="1200" dirty="0" err="1" smtClean="0"/>
            <a:t>co</a:t>
          </a:r>
          <a:endParaRPr lang="fr-FR" sz="1400" b="1" kern="1200" dirty="0" smtClean="0"/>
        </a:p>
      </dsp:txBody>
      <dsp:txXfrm>
        <a:off x="8246654" y="3393939"/>
        <a:ext cx="1007407" cy="1007407"/>
      </dsp:txXfrm>
    </dsp:sp>
    <dsp:sp modelId="{9B6C8468-1B12-4479-B75B-B10D3E9209C1}">
      <dsp:nvSpPr>
        <dsp:cNvPr id="0" name=""/>
        <dsp:cNvSpPr/>
      </dsp:nvSpPr>
      <dsp:spPr>
        <a:xfrm rot="7276007">
          <a:off x="-1439460" y="2442514"/>
          <a:ext cx="3180875" cy="4808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800000">
        <a:off x="-1329900" y="2477030"/>
        <a:ext cx="3036625" cy="28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D77D6-35DD-4D25-AE7A-97E28509C04B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A537-917D-4374-AE98-01765ECBA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99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587498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27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00405F-A70B-40C7-BF63-76B9F171AB71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34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27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00405F-A70B-40C7-BF63-76B9F171AB71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0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C0DAD8-9C88-4E6B-A99A-19636B9AD75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6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C0DAD8-9C88-4E6B-A99A-19636B9AD75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2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516035-0E95-4D9E-B5F1-193A43FB13D2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669870-6E9A-4DFB-B26A-979E2B5FCFCE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41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FB15BB-5730-494C-9535-BAF29CB4286E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9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04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27E191-C764-4D55-A908-C889B3D4216B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72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24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887DC5-4225-4728-BCDE-32AB1C921A1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65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45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DF8DF6-B2FD-4E91-8975-2ED11BDC777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D2A04C-C01E-49FF-A049-D292BF2C6E2E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0EEBD6-9A7D-4809-A480-1DE9114487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n.noel@univ-rennes2.fr" TargetMode="External"/><Relationship Id="rId2" Type="http://schemas.openxmlformats.org/officeDocument/2006/relationships/hyperlink" Target="mailto:christine.margetic@univ-nantes.fr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n.noel@univ-rennes2.fr" TargetMode="External"/><Relationship Id="rId2" Type="http://schemas.openxmlformats.org/officeDocument/2006/relationships/hyperlink" Target="mailto:christine.margetic@univ-nantes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143512"/>
            <a:ext cx="5929354" cy="838200"/>
          </a:xfrm>
        </p:spPr>
        <p:txBody>
          <a:bodyPr>
            <a:noAutofit/>
          </a:bodyPr>
          <a:lstStyle/>
          <a:p>
            <a:pPr algn="r"/>
            <a:r>
              <a:rPr lang="fr-FR" sz="2800" b="1" cap="none" dirty="0" smtClean="0">
                <a:latin typeface="Calibri" pitchFamily="34" charset="0"/>
              </a:rPr>
              <a:t>Christine MARGETIC</a:t>
            </a:r>
            <a:br>
              <a:rPr lang="fr-FR" sz="2800" b="1" cap="none" dirty="0" smtClean="0">
                <a:latin typeface="Calibri" pitchFamily="34" charset="0"/>
              </a:rPr>
            </a:br>
            <a:r>
              <a:rPr lang="fr-FR" sz="2800" b="1" cap="none" dirty="0" smtClean="0">
                <a:latin typeface="Calibri" pitchFamily="34" charset="0"/>
              </a:rPr>
              <a:t>Julien NOEL </a:t>
            </a:r>
            <a:br>
              <a:rPr lang="fr-FR" sz="2800" b="1" cap="none" dirty="0" smtClean="0">
                <a:latin typeface="Calibri" pitchFamily="34" charset="0"/>
              </a:rPr>
            </a:br>
            <a:r>
              <a:rPr lang="fr-FR" sz="2800" b="1" cap="none" dirty="0" smtClean="0">
                <a:latin typeface="Calibri" pitchFamily="34" charset="0"/>
              </a:rPr>
              <a:t>UMR CNRS Espaces et Sociétés</a:t>
            </a:r>
            <a:br>
              <a:rPr lang="fr-FR" sz="2800" b="1" cap="none" dirty="0" smtClean="0">
                <a:latin typeface="Calibri" pitchFamily="34" charset="0"/>
              </a:rPr>
            </a:br>
            <a:r>
              <a:rPr lang="fr-FR" sz="2800" b="1" cap="none" dirty="0" smtClean="0">
                <a:latin typeface="Calibri" pitchFamily="34" charset="0"/>
              </a:rPr>
              <a:t/>
            </a:r>
            <a:br>
              <a:rPr lang="fr-FR" sz="2800" b="1" cap="none" dirty="0" smtClean="0">
                <a:latin typeface="Calibri" pitchFamily="34" charset="0"/>
              </a:rPr>
            </a:br>
            <a:r>
              <a:rPr lang="fr-FR" sz="2000" b="1" cap="none" dirty="0" smtClean="0">
                <a:latin typeface="Calibri" pitchFamily="34" charset="0"/>
                <a:hlinkClick r:id="rId2"/>
              </a:rPr>
              <a:t>christine.margetic@univ-nantes.fr</a:t>
            </a:r>
            <a:r>
              <a:rPr lang="fr-FR" sz="2000" b="1" cap="none" dirty="0" smtClean="0">
                <a:latin typeface="Calibri" pitchFamily="34" charset="0"/>
              </a:rPr>
              <a:t/>
            </a:r>
            <a:br>
              <a:rPr lang="fr-FR" sz="2000" b="1" cap="none" dirty="0" smtClean="0">
                <a:latin typeface="Calibri" pitchFamily="34" charset="0"/>
              </a:rPr>
            </a:br>
            <a:r>
              <a:rPr lang="fr-FR" sz="2000" b="1" cap="none" dirty="0" smtClean="0">
                <a:latin typeface="Calibri" pitchFamily="34" charset="0"/>
                <a:hlinkClick r:id="rId3"/>
              </a:rPr>
              <a:t>julien.noel@univ-rennes2.fr</a:t>
            </a:r>
            <a:r>
              <a:rPr lang="fr-FR" sz="2000" b="1" cap="none" dirty="0" smtClean="0">
                <a:latin typeface="Calibri" pitchFamily="34" charset="0"/>
              </a:rPr>
              <a:t/>
            </a:r>
            <a:br>
              <a:rPr lang="fr-FR" sz="2000" b="1" cap="none" dirty="0" smtClean="0">
                <a:latin typeface="Calibri" pitchFamily="34" charset="0"/>
              </a:rPr>
            </a:br>
            <a:endParaRPr lang="fr-FR" sz="2000" b="1" cap="none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482592"/>
            <a:ext cx="8686800" cy="18748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b="1" dirty="0" smtClean="0">
                <a:latin typeface="Calibri" pitchFamily="34" charset="0"/>
              </a:rPr>
              <a:t>Gouvernance </a:t>
            </a:r>
          </a:p>
          <a:p>
            <a:pPr algn="ctr">
              <a:buNone/>
            </a:pPr>
            <a:r>
              <a:rPr lang="fr-FR" b="1" dirty="0" smtClean="0">
                <a:latin typeface="Calibri" pitchFamily="34" charset="0"/>
              </a:rPr>
              <a:t>et projets alimentaires territoriaux</a:t>
            </a:r>
            <a:endParaRPr lang="fr-FR" b="1" dirty="0">
              <a:latin typeface="Calibri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4249804"/>
            <a:ext cx="1991926" cy="1965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30" y="1428736"/>
            <a:ext cx="83121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5. </a:t>
            </a:r>
            <a:r>
              <a:rPr lang="fr-FR" sz="2800" b="1" dirty="0" err="1" smtClean="0"/>
              <a:t>Ecopôle</a:t>
            </a:r>
            <a:r>
              <a:rPr lang="fr-FR" sz="2800" b="1" dirty="0" smtClean="0"/>
              <a:t> alimentaire de la Région d’Audruicq</a:t>
            </a:r>
            <a:endParaRPr lang="fr-FR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388" y="1285860"/>
            <a:ext cx="67532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4" y="428612"/>
            <a:ext cx="2185974" cy="1143000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/>
              <a:t>5. </a:t>
            </a:r>
            <a:r>
              <a:rPr lang="fr-FR" sz="2800" b="1" dirty="0" err="1" smtClean="0"/>
              <a:t>Ecopôle</a:t>
            </a:r>
            <a:r>
              <a:rPr lang="fr-FR" sz="2800" b="1" dirty="0" smtClean="0"/>
              <a:t> alimentaire de la Région d’Audruicq</a:t>
            </a:r>
            <a:endParaRPr lang="fr-FR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0376" y="342922"/>
            <a:ext cx="624078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2981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428868"/>
            <a:ext cx="2524760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00438"/>
            <a:ext cx="2542540" cy="10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843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5915025" y="1075135"/>
            <a:ext cx="2943225" cy="2414588"/>
          </a:xfrm>
          <a:prstGeom prst="wedgeRoundRectCallout">
            <a:avLst>
              <a:gd name="adj1" fmla="val 43245"/>
              <a:gd name="adj2" fmla="val 790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5" name="Rectangle à coins arrondis 4"/>
          <p:cNvSpPr/>
          <p:nvPr/>
        </p:nvSpPr>
        <p:spPr>
          <a:xfrm>
            <a:off x="1371600" y="1985963"/>
            <a:ext cx="2857500" cy="2628900"/>
          </a:xfrm>
          <a:prstGeom prst="wedgeRoundRectCallout">
            <a:avLst>
              <a:gd name="adj1" fmla="val 4167"/>
              <a:gd name="adj2" fmla="val -847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6" name="Bulle ronde 5"/>
          <p:cNvSpPr/>
          <p:nvPr/>
        </p:nvSpPr>
        <p:spPr>
          <a:xfrm>
            <a:off x="3700463" y="1578769"/>
            <a:ext cx="3943350" cy="2672954"/>
          </a:xfrm>
          <a:prstGeom prst="wedgeEllipseCallout">
            <a:avLst>
              <a:gd name="adj1" fmla="val -42514"/>
              <a:gd name="adj2" fmla="val 964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SCIC sarthoise « Le Bio d’Ici »</a:t>
            </a:r>
          </a:p>
          <a:p>
            <a:pPr algn="ctr">
              <a:defRPr/>
            </a:pPr>
            <a:endParaRPr lang="fr-FR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(ne pas) partager un projet de territoire ? </a:t>
            </a:r>
          </a:p>
          <a:p>
            <a:pPr algn="ctr">
              <a:defRPr/>
            </a:pPr>
            <a:endParaRPr lang="fr-FR" sz="2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13" y="2915841"/>
            <a:ext cx="2657475" cy="2528888"/>
          </a:xfrm>
          <a:prstGeom prst="wedgeRectCallout">
            <a:avLst>
              <a:gd name="adj1" fmla="val 81318"/>
              <a:gd name="adj2" fmla="val -329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8" name="Pensées 7"/>
          <p:cNvSpPr/>
          <p:nvPr/>
        </p:nvSpPr>
        <p:spPr>
          <a:xfrm>
            <a:off x="5214938" y="4262438"/>
            <a:ext cx="3445669" cy="1362075"/>
          </a:xfrm>
          <a:prstGeom prst="cloudCallout">
            <a:avLst>
              <a:gd name="adj1" fmla="val -24352"/>
              <a:gd name="adj2" fmla="val -91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/>
              <a:t>Frederic FORTUNEL, Julien NOËL,  Amandine GATIEN</a:t>
            </a:r>
            <a:endParaRPr lang="fr-FR" sz="105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9056" y="2601516"/>
            <a:ext cx="2862263" cy="3024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fr-FR" sz="1350" b="1" i="1">
              <a:solidFill>
                <a:schemeClr val="tx2"/>
              </a:solidFill>
            </a:endParaRPr>
          </a:p>
          <a:p>
            <a:pPr>
              <a:defRPr/>
            </a:pPr>
            <a:endParaRPr lang="fr-FR" sz="1350" b="1" i="1">
              <a:solidFill>
                <a:schemeClr val="tx2"/>
              </a:solidFill>
            </a:endParaRPr>
          </a:p>
          <a:p>
            <a:pPr>
              <a:defRPr/>
            </a:pPr>
            <a:endParaRPr lang="fr-FR" sz="750">
              <a:solidFill>
                <a:schemeClr val="tx2"/>
              </a:solidFill>
            </a:endParaRPr>
          </a:p>
          <a:p>
            <a:pPr>
              <a:defRPr/>
            </a:pPr>
            <a:endParaRPr lang="fr-FR" sz="750">
              <a:solidFill>
                <a:schemeClr val="tx2"/>
              </a:solidFill>
            </a:endParaRPr>
          </a:p>
          <a:p>
            <a:pPr>
              <a:defRPr/>
            </a:pPr>
            <a:endParaRPr lang="fr-FR" sz="1350" b="1" i="1">
              <a:solidFill>
                <a:schemeClr val="tx2"/>
              </a:solidFill>
            </a:endParaRPr>
          </a:p>
          <a:p>
            <a:pPr>
              <a:defRPr/>
            </a:pPr>
            <a:endParaRPr lang="fr-FR" sz="1350" i="1">
              <a:solidFill>
                <a:schemeClr val="tx2"/>
              </a:solidFill>
            </a:endParaRPr>
          </a:p>
          <a:p>
            <a:pPr>
              <a:defRPr/>
            </a:pPr>
            <a:r>
              <a:rPr lang="fr-FR" sz="1350" i="1">
                <a:solidFill>
                  <a:schemeClr val="tx2"/>
                </a:solidFill>
              </a:rPr>
              <a:t> </a:t>
            </a:r>
          </a:p>
          <a:p>
            <a:pPr>
              <a:defRPr/>
            </a:pPr>
            <a:endParaRPr lang="fr-FR" sz="1350" b="1" i="1">
              <a:solidFill>
                <a:schemeClr val="tx2"/>
              </a:solidFill>
            </a:endParaRPr>
          </a:p>
          <a:p>
            <a:pPr>
              <a:defRPr/>
            </a:pPr>
            <a:endParaRPr lang="fr-FR" sz="1350" b="1" i="1">
              <a:solidFill>
                <a:schemeClr val="tx2"/>
              </a:solidFill>
            </a:endParaRPr>
          </a:p>
          <a:p>
            <a:pPr>
              <a:defRPr/>
            </a:pPr>
            <a:endParaRPr lang="fr-FR" sz="1350" b="1" i="1">
              <a:solidFill>
                <a:schemeClr val="tx2"/>
              </a:solidFill>
            </a:endParaRPr>
          </a:p>
          <a:p>
            <a:pPr>
              <a:defRPr/>
            </a:pPr>
            <a:endParaRPr lang="fr-FR" sz="1350" b="1" i="1">
              <a:solidFill>
                <a:schemeClr val="tx2"/>
              </a:solidFill>
            </a:endParaRPr>
          </a:p>
          <a:p>
            <a:pPr>
              <a:defRPr/>
            </a:pPr>
            <a:endParaRPr lang="fr-FR" sz="1350" b="1" i="1">
              <a:solidFill>
                <a:schemeClr val="tx2"/>
              </a:solidFill>
            </a:endParaRPr>
          </a:p>
          <a:p>
            <a:pPr>
              <a:defRPr/>
            </a:pPr>
            <a:endParaRPr lang="fr-FR" sz="1350" b="1" i="1">
              <a:solidFill>
                <a:schemeClr val="tx2"/>
              </a:solidFill>
            </a:endParaRPr>
          </a:p>
          <a:p>
            <a:pPr>
              <a:defRPr/>
            </a:pPr>
            <a:endParaRPr lang="fr-FR" sz="1350" b="1" i="1">
              <a:solidFill>
                <a:schemeClr val="tx2"/>
              </a:solidFill>
            </a:endParaRPr>
          </a:p>
          <a:p>
            <a:pPr>
              <a:defRPr/>
            </a:pPr>
            <a:endParaRPr lang="fr-FR" sz="1350" b="1" i="1">
              <a:solidFill>
                <a:schemeClr val="tx2"/>
              </a:solidFill>
            </a:endParaRPr>
          </a:p>
          <a:p>
            <a:pPr>
              <a:defRPr/>
            </a:pPr>
            <a:endParaRPr lang="fr-FR" sz="1350" i="1">
              <a:solidFill>
                <a:schemeClr val="tx2"/>
              </a:solidFill>
            </a:endParaRPr>
          </a:p>
          <a:p>
            <a:pPr>
              <a:defRPr/>
            </a:pPr>
            <a:r>
              <a:rPr lang="fr-FR" sz="1350" b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0" name="Picture 2" descr="scic_le_bio_d_i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713435"/>
            <a:ext cx="246340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/>
        </p:nvPicPr>
        <p:blipFill>
          <a:blip r:embed="rId4"/>
          <a:srcRect l="14824" t="12097" r="68718" b="69153"/>
          <a:stretch>
            <a:fillRect/>
          </a:stretch>
        </p:blipFill>
        <p:spPr bwMode="auto">
          <a:xfrm>
            <a:off x="1203722" y="4262438"/>
            <a:ext cx="864394" cy="5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"/>
          <p:cNvPicPr>
            <a:picLocks noChangeAspect="1"/>
          </p:cNvPicPr>
          <p:nvPr/>
        </p:nvPicPr>
        <p:blipFill>
          <a:blip r:embed="rId5"/>
          <a:srcRect l="53358" t="23438" r="21498" b="49995"/>
          <a:stretch>
            <a:fillRect/>
          </a:stretch>
        </p:blipFill>
        <p:spPr bwMode="auto">
          <a:xfrm>
            <a:off x="122634" y="4221957"/>
            <a:ext cx="1019175" cy="66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9225" y="4978004"/>
            <a:ext cx="1188244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"/>
          <p:cNvPicPr>
            <a:picLocks noChangeAspect="1"/>
          </p:cNvPicPr>
          <p:nvPr/>
        </p:nvPicPr>
        <p:blipFill>
          <a:blip r:embed="rId7"/>
          <a:srcRect l="16959" t="16211" r="71957" b="62399"/>
          <a:stretch>
            <a:fillRect/>
          </a:stretch>
        </p:blipFill>
        <p:spPr bwMode="auto">
          <a:xfrm>
            <a:off x="2175272" y="4229100"/>
            <a:ext cx="64055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clg-foresterie-72.ac-nantes.fr/spip/livrevirtuel/Mallette%20Pedagogique/banniere-gab72bis.jpg"/>
          <p:cNvPicPr>
            <a:picLocks noChangeAspect="1" noChangeArrowheads="1"/>
          </p:cNvPicPr>
          <p:nvPr/>
        </p:nvPicPr>
        <p:blipFill>
          <a:blip r:embed="rId8"/>
          <a:srcRect l="32451" r="28612"/>
          <a:stretch>
            <a:fillRect/>
          </a:stretch>
        </p:blipFill>
        <p:spPr bwMode="auto">
          <a:xfrm>
            <a:off x="392907" y="4978003"/>
            <a:ext cx="8643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6. </a:t>
            </a:r>
            <a:r>
              <a:rPr lang="fr-FR" sz="2800" b="1" dirty="0" smtClean="0"/>
              <a:t>La SCIC sarthoise « Le Bio d’Ici »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7224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656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703" y="1690886"/>
            <a:ext cx="3699272" cy="1628775"/>
          </a:xfrm>
          <a:prstGeom prst="wedgeRectCallout">
            <a:avLst>
              <a:gd name="adj1" fmla="val 41577"/>
              <a:gd name="adj2" fmla="val 7975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FR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  <a:p>
            <a:pPr algn="just">
              <a:defRPr/>
            </a:pP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un pôle de compétence supplémentaire afin d’accompagner efficacement les collectivités souhaitant développer des partenariats locaux pour l’approvisionnement de produits bio en restauration collective ».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3123" y="5280620"/>
            <a:ext cx="3201365" cy="1028700"/>
          </a:xfrm>
          <a:prstGeom prst="wedgeRectCallout">
            <a:avLst>
              <a:gd name="adj1" fmla="val -33495"/>
              <a:gd name="adj2" fmla="val 7544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FR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Valeurs</a:t>
            </a:r>
          </a:p>
          <a:p>
            <a:pPr algn="just">
              <a:defRPr/>
            </a:pP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L’Economie Sociale et Solidaire.</a:t>
            </a:r>
          </a:p>
          <a:p>
            <a:pPr algn="just">
              <a:defRPr/>
            </a:pP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bio</a:t>
            </a:r>
          </a:p>
          <a:p>
            <a:pPr algn="just">
              <a:defRPr/>
            </a:pP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local (</a:t>
            </a:r>
            <a:r>
              <a:rPr lang="fr-FR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départemental)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4640" y="1690886"/>
            <a:ext cx="2658665" cy="1358503"/>
          </a:xfrm>
          <a:prstGeom prst="wedgeRectCallout">
            <a:avLst>
              <a:gd name="adj1" fmla="val -66660"/>
              <a:gd name="adj2" fmla="val -2005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Volonté de faire du bio en resto </a:t>
            </a:r>
            <a:r>
              <a:rPr lang="fr-FR" sz="10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(cf. Grenelle). </a:t>
            </a:r>
          </a:p>
          <a:p>
            <a:pPr>
              <a:defRPr/>
            </a:pP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Approche demande</a:t>
            </a:r>
          </a:p>
          <a:p>
            <a:pPr>
              <a:defRPr/>
            </a:pPr>
            <a:endParaRPr lang="fr-FR" sz="10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Volonté de donner des opportunités aux producteurs bio locaux</a:t>
            </a:r>
          </a:p>
          <a:p>
            <a:pPr>
              <a:defRPr/>
            </a:pP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Approche offre </a:t>
            </a:r>
            <a:endParaRPr lang="fr-F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684" y="3815260"/>
            <a:ext cx="4801791" cy="2172464"/>
          </a:xfrm>
          <a:prstGeom prst="wedgeRectCallout">
            <a:avLst>
              <a:gd name="adj1" fmla="val -33495"/>
              <a:gd name="adj2" fmla="val 7544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Au total, la structure de production en projet devrait fournir 1800 repas quotidiens avec des produits bio en alliant des objectifs de développement local et social (insertion d’un public en difficulté et/ou handicapé au sein de la structure de production). </a:t>
            </a:r>
          </a:p>
          <a:p>
            <a:pPr algn="just">
              <a:defRPr/>
            </a:pP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permettra par ailleurs la création de plusieurs emplois locaux sur la ville d’Allonnes classée en Zone Urbaine Sensible (ZUS).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6360" y="3625143"/>
            <a:ext cx="2620366" cy="1390649"/>
          </a:xfrm>
          <a:prstGeom prst="wedgeRectCallout">
            <a:avLst>
              <a:gd name="adj1" fmla="val -66660"/>
              <a:gd name="adj2" fmla="val -2005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des partenariats permettant :</a:t>
            </a:r>
          </a:p>
          <a:p>
            <a:pPr algn="just">
              <a:defRPr/>
            </a:pP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fourniture d’intrants</a:t>
            </a:r>
          </a:p>
          <a:p>
            <a:pPr algn="just">
              <a:defRPr/>
            </a:pP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production de légumes</a:t>
            </a:r>
          </a:p>
          <a:p>
            <a:pPr algn="just">
              <a:defRPr/>
            </a:pP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transformation des légumes</a:t>
            </a:r>
          </a:p>
          <a:p>
            <a:pPr>
              <a:defRPr/>
            </a:pP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fourniture des légumes</a:t>
            </a:r>
          </a:p>
          <a:p>
            <a:pPr>
              <a:defRPr/>
            </a:pP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mise en réseaux </a:t>
            </a:r>
          </a:p>
          <a:p>
            <a:pPr>
              <a:defRPr/>
            </a:pPr>
            <a:r>
              <a:rPr lang="fr-FR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distribution </a:t>
            </a:r>
            <a:endParaRPr lang="fr-F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6. </a:t>
            </a:r>
            <a:r>
              <a:rPr lang="fr-FR" sz="2800" b="1" dirty="0" smtClean="0"/>
              <a:t>La SCIC sarthoise « Le Bio d’Ici »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4579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/>
          </p:nvPr>
        </p:nvGraphicFramePr>
        <p:xfrm>
          <a:off x="-1024613" y="1065900"/>
          <a:ext cx="10291936" cy="471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61938" y="1031428"/>
            <a:ext cx="8355806" cy="48458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6" name="Rectangle 5"/>
          <p:cNvSpPr/>
          <p:nvPr/>
        </p:nvSpPr>
        <p:spPr>
          <a:xfrm>
            <a:off x="433387" y="3224559"/>
            <a:ext cx="1434704" cy="748903"/>
          </a:xfrm>
          <a:prstGeom prst="wedgeRectCallout">
            <a:avLst>
              <a:gd name="adj1" fmla="val -15955"/>
              <a:gd name="adj2" fmla="val -12655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/>
              <a:t>Plants biologiques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1373981" y="4253259"/>
            <a:ext cx="1728788" cy="1045369"/>
          </a:xfrm>
          <a:prstGeom prst="wedgeRectCallout">
            <a:avLst>
              <a:gd name="adj1" fmla="val -15955"/>
              <a:gd name="adj2" fmla="val -12655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/>
              <a:t>Jardins de cocagne</a:t>
            </a:r>
          </a:p>
          <a:p>
            <a:pPr algn="ctr">
              <a:defRPr/>
            </a:pPr>
            <a:r>
              <a:rPr lang="fr-FR" sz="1350" dirty="0"/>
              <a:t>Etablissements d’insertion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440906" y="1243359"/>
            <a:ext cx="1729979" cy="1045369"/>
          </a:xfrm>
          <a:prstGeom prst="wedgeRectCallout">
            <a:avLst>
              <a:gd name="adj1" fmla="val -22216"/>
              <a:gd name="adj2" fmla="val 12128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/>
              <a:t>Transformation des légumes</a:t>
            </a:r>
          </a:p>
          <a:p>
            <a:pPr algn="ctr">
              <a:defRPr/>
            </a:pPr>
            <a:r>
              <a:rPr lang="fr-FR" sz="1350" dirty="0"/>
              <a:t>Conditionnement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5260181" y="1999405"/>
            <a:ext cx="1729979" cy="1044179"/>
          </a:xfrm>
          <a:prstGeom prst="wedgeRectCallout">
            <a:avLst>
              <a:gd name="adj1" fmla="val -6042"/>
              <a:gd name="adj2" fmla="val 979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/>
              <a:t>Collecte, commande, livraison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7102078" y="3078111"/>
            <a:ext cx="1443038" cy="753666"/>
          </a:xfrm>
          <a:prstGeom prst="wedgeRectCallout">
            <a:avLst>
              <a:gd name="adj1" fmla="val -22216"/>
              <a:gd name="adj2" fmla="val 12128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/>
              <a:t>Repas « bio locaux»</a:t>
            </a:r>
          </a:p>
        </p:txBody>
      </p:sp>
      <p:grpSp>
        <p:nvGrpSpPr>
          <p:cNvPr id="40968" name="Groupe 8"/>
          <p:cNvGrpSpPr>
            <a:grpSpLocks/>
          </p:cNvGrpSpPr>
          <p:nvPr/>
        </p:nvGrpSpPr>
        <p:grpSpPr bwMode="auto">
          <a:xfrm>
            <a:off x="5673329" y="3693665"/>
            <a:ext cx="665559" cy="559594"/>
            <a:chOff x="3814853" y="1220581"/>
            <a:chExt cx="1899585" cy="1899585"/>
          </a:xfrm>
        </p:grpSpPr>
        <p:sp>
          <p:nvSpPr>
            <p:cNvPr id="12" name="Ellipse 11"/>
            <p:cNvSpPr/>
            <p:nvPr/>
          </p:nvSpPr>
          <p:spPr>
            <a:xfrm>
              <a:off x="3814853" y="1220581"/>
              <a:ext cx="1899585" cy="1899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lipse 4"/>
            <p:cNvSpPr/>
            <p:nvPr/>
          </p:nvSpPr>
          <p:spPr>
            <a:xfrm>
              <a:off x="4093504" y="1499455"/>
              <a:ext cx="1342282" cy="1341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 dirty="0"/>
                <a:t>Echo-tri</a:t>
              </a:r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6169819" y="1105247"/>
            <a:ext cx="2375297" cy="696515"/>
          </a:xfrm>
          <a:prstGeom prst="wedgeRoundRectCallout">
            <a:avLst>
              <a:gd name="adj1" fmla="val 33799"/>
              <a:gd name="adj2" fmla="val 941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>
                <a:solidFill>
                  <a:srgbClr val="0070C0"/>
                </a:solidFill>
              </a:rPr>
              <a:t>Lieu de formation</a:t>
            </a:r>
          </a:p>
          <a:p>
            <a:pPr algn="ctr">
              <a:defRPr/>
            </a:pPr>
            <a:r>
              <a:rPr lang="fr-FR" sz="1350" dirty="0">
                <a:solidFill>
                  <a:srgbClr val="0070C0"/>
                </a:solidFill>
              </a:rPr>
              <a:t>(cuisinier, installation..)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32560" y="5464124"/>
            <a:ext cx="1614488" cy="378619"/>
          </a:xfrm>
          <a:prstGeom prst="wedgeRoundRectCallout">
            <a:avLst>
              <a:gd name="adj1" fmla="val -8047"/>
              <a:gd name="adj2" fmla="val -884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>
                <a:solidFill>
                  <a:srgbClr val="0070C0"/>
                </a:solidFill>
              </a:rPr>
              <a:t>CUMA…</a:t>
            </a:r>
          </a:p>
        </p:txBody>
      </p:sp>
      <p:sp>
        <p:nvSpPr>
          <p:cNvPr id="15" name="Rectangle 14"/>
          <p:cNvSpPr/>
          <p:nvPr/>
        </p:nvSpPr>
        <p:spPr>
          <a:xfrm flipH="1">
            <a:off x="3258741" y="4850953"/>
            <a:ext cx="1729978" cy="425053"/>
          </a:xfrm>
          <a:prstGeom prst="wedgeRectCallout">
            <a:avLst>
              <a:gd name="adj1" fmla="val -45485"/>
              <a:gd name="adj2" fmla="val -17005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/>
              <a:t>Paysans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6. </a:t>
            </a:r>
            <a:r>
              <a:rPr lang="fr-FR" sz="2800" b="1" dirty="0" smtClean="0"/>
              <a:t>La SCIC sarthoise « Le Bio d’Ici »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8257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-1062211" y="1014412"/>
          <a:ext cx="10291936" cy="471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7163" y="933450"/>
            <a:ext cx="8651081" cy="4868466"/>
          </a:xfrm>
          <a:custGeom>
            <a:avLst/>
            <a:gdLst>
              <a:gd name="connsiteX0" fmla="*/ 0 w 11280608"/>
              <a:gd name="connsiteY0" fmla="*/ 0 h 6460958"/>
              <a:gd name="connsiteX1" fmla="*/ 11280608 w 11280608"/>
              <a:gd name="connsiteY1" fmla="*/ 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13"/>
              <a:gd name="connsiteY0" fmla="*/ 22044 h 6483002"/>
              <a:gd name="connsiteX1" fmla="*/ 2498558 w 11280613"/>
              <a:gd name="connsiteY1" fmla="*/ 3470094 h 6483002"/>
              <a:gd name="connsiteX2" fmla="*/ 11280608 w 11280613"/>
              <a:gd name="connsiteY2" fmla="*/ 6483002 h 6483002"/>
              <a:gd name="connsiteX3" fmla="*/ 0 w 11280613"/>
              <a:gd name="connsiteY3" fmla="*/ 6483002 h 6483002"/>
              <a:gd name="connsiteX4" fmla="*/ 0 w 11280613"/>
              <a:gd name="connsiteY4" fmla="*/ 22044 h 6483002"/>
              <a:gd name="connsiteX0" fmla="*/ 0 w 11479129"/>
              <a:gd name="connsiteY0" fmla="*/ 22044 h 6483002"/>
              <a:gd name="connsiteX1" fmla="*/ 2498558 w 11479129"/>
              <a:gd name="connsiteY1" fmla="*/ 3470094 h 6483002"/>
              <a:gd name="connsiteX2" fmla="*/ 6858000 w 11479129"/>
              <a:gd name="connsiteY2" fmla="*/ 3813997 h 6483002"/>
              <a:gd name="connsiteX3" fmla="*/ 11280608 w 11479129"/>
              <a:gd name="connsiteY3" fmla="*/ 6483002 h 6483002"/>
              <a:gd name="connsiteX4" fmla="*/ 0 w 11479129"/>
              <a:gd name="connsiteY4" fmla="*/ 6483002 h 6483002"/>
              <a:gd name="connsiteX5" fmla="*/ 0 w 11479129"/>
              <a:gd name="connsiteY5" fmla="*/ 22044 h 6483002"/>
              <a:gd name="connsiteX0" fmla="*/ 0 w 11450090"/>
              <a:gd name="connsiteY0" fmla="*/ 22044 h 6483002"/>
              <a:gd name="connsiteX1" fmla="*/ 2498558 w 11450090"/>
              <a:gd name="connsiteY1" fmla="*/ 3470094 h 6483002"/>
              <a:gd name="connsiteX2" fmla="*/ 6000750 w 11450090"/>
              <a:gd name="connsiteY2" fmla="*/ 2423347 h 6483002"/>
              <a:gd name="connsiteX3" fmla="*/ 11280608 w 11450090"/>
              <a:gd name="connsiteY3" fmla="*/ 6483002 h 6483002"/>
              <a:gd name="connsiteX4" fmla="*/ 0 w 11450090"/>
              <a:gd name="connsiteY4" fmla="*/ 6483002 h 6483002"/>
              <a:gd name="connsiteX5" fmla="*/ 0 w 11450090"/>
              <a:gd name="connsiteY5" fmla="*/ 22044 h 6483002"/>
              <a:gd name="connsiteX0" fmla="*/ 0 w 11535342"/>
              <a:gd name="connsiteY0" fmla="*/ 22044 h 6483002"/>
              <a:gd name="connsiteX1" fmla="*/ 2498558 w 11535342"/>
              <a:gd name="connsiteY1" fmla="*/ 3470094 h 6483002"/>
              <a:gd name="connsiteX2" fmla="*/ 6000750 w 11535342"/>
              <a:gd name="connsiteY2" fmla="*/ 2423347 h 6483002"/>
              <a:gd name="connsiteX3" fmla="*/ 11280608 w 11535342"/>
              <a:gd name="connsiteY3" fmla="*/ 6483002 h 6483002"/>
              <a:gd name="connsiteX4" fmla="*/ 0 w 11535342"/>
              <a:gd name="connsiteY4" fmla="*/ 6483002 h 6483002"/>
              <a:gd name="connsiteX5" fmla="*/ 0 w 11535342"/>
              <a:gd name="connsiteY5" fmla="*/ 22044 h 6483002"/>
              <a:gd name="connsiteX0" fmla="*/ 0 w 11535342"/>
              <a:gd name="connsiteY0" fmla="*/ 22154 h 6483112"/>
              <a:gd name="connsiteX1" fmla="*/ 2670008 w 11535342"/>
              <a:gd name="connsiteY1" fmla="*/ 3451154 h 6483112"/>
              <a:gd name="connsiteX2" fmla="*/ 6000750 w 11535342"/>
              <a:gd name="connsiteY2" fmla="*/ 2423457 h 6483112"/>
              <a:gd name="connsiteX3" fmla="*/ 11280608 w 11535342"/>
              <a:gd name="connsiteY3" fmla="*/ 6483112 h 6483112"/>
              <a:gd name="connsiteX4" fmla="*/ 0 w 11535342"/>
              <a:gd name="connsiteY4" fmla="*/ 6483112 h 6483112"/>
              <a:gd name="connsiteX5" fmla="*/ 0 w 11535342"/>
              <a:gd name="connsiteY5" fmla="*/ 22154 h 6483112"/>
              <a:gd name="connsiteX0" fmla="*/ 0 w 11535342"/>
              <a:gd name="connsiteY0" fmla="*/ 30429 h 6491387"/>
              <a:gd name="connsiteX1" fmla="*/ 2670008 w 11535342"/>
              <a:gd name="connsiteY1" fmla="*/ 3459429 h 6491387"/>
              <a:gd name="connsiteX2" fmla="*/ 6000750 w 11535342"/>
              <a:gd name="connsiteY2" fmla="*/ 2431732 h 6491387"/>
              <a:gd name="connsiteX3" fmla="*/ 11280608 w 11535342"/>
              <a:gd name="connsiteY3" fmla="*/ 6491387 h 6491387"/>
              <a:gd name="connsiteX4" fmla="*/ 0 w 11535342"/>
              <a:gd name="connsiteY4" fmla="*/ 6491387 h 6491387"/>
              <a:gd name="connsiteX5" fmla="*/ 0 w 11535342"/>
              <a:gd name="connsiteY5" fmla="*/ 30429 h 649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35342" h="6491387">
                <a:moveTo>
                  <a:pt x="0" y="30429"/>
                </a:moveTo>
                <a:cubicBezTo>
                  <a:pt x="5061953" y="-306121"/>
                  <a:pt x="370305" y="2233879"/>
                  <a:pt x="2670008" y="3459429"/>
                </a:cubicBezTo>
                <a:cubicBezTo>
                  <a:pt x="3813008" y="4091421"/>
                  <a:pt x="4537075" y="1929581"/>
                  <a:pt x="6000750" y="2431732"/>
                </a:cubicBezTo>
                <a:cubicBezTo>
                  <a:pt x="7464425" y="2933883"/>
                  <a:pt x="12747458" y="4160603"/>
                  <a:pt x="11280608" y="6491387"/>
                </a:cubicBezTo>
                <a:lnTo>
                  <a:pt x="0" y="6491387"/>
                </a:lnTo>
                <a:lnTo>
                  <a:pt x="0" y="30429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5229225" y="-1004888"/>
            <a:ext cx="457200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350">
              <a:latin typeface="Calibri" pitchFamily="34" charset="0"/>
            </a:endParaRPr>
          </a:p>
          <a:p>
            <a:endParaRPr lang="fr-FR" sz="1350">
              <a:latin typeface="Calibri" pitchFamily="34" charset="0"/>
            </a:endParaRPr>
          </a:p>
          <a:p>
            <a:endParaRPr lang="fr-FR" sz="135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9944" y="2600325"/>
            <a:ext cx="1331119" cy="1000125"/>
          </a:xfrm>
          <a:prstGeom prst="wedgeRectCallout">
            <a:avLst>
              <a:gd name="adj1" fmla="val 30692"/>
              <a:gd name="adj2" fmla="val 7256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 d’Allonnes</a:t>
            </a:r>
          </a:p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Mairie de Changé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6025" y="1100137"/>
            <a:ext cx="1953816" cy="557213"/>
          </a:xfrm>
          <a:prstGeom prst="wedgeRectCallout">
            <a:avLst>
              <a:gd name="adj1" fmla="val -70933"/>
              <a:gd name="adj2" fmla="val 3234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ADAPEI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ont toujours été à fond » JYA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8948" y="1771650"/>
            <a:ext cx="1953815" cy="942975"/>
          </a:xfrm>
          <a:prstGeom prst="wedgeRectCallout">
            <a:avLst>
              <a:gd name="adj1" fmla="val -129801"/>
              <a:gd name="adj2" fmla="val 3440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APAJH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N’ont jamais dit qu’ils ne rentraient pas, mais ne sont jamais entrés » JYA</a:t>
            </a:r>
          </a:p>
        </p:txBody>
      </p:sp>
      <p:grpSp>
        <p:nvGrpSpPr>
          <p:cNvPr id="45063" name="Groupe 12"/>
          <p:cNvGrpSpPr>
            <a:grpSpLocks/>
          </p:cNvGrpSpPr>
          <p:nvPr/>
        </p:nvGrpSpPr>
        <p:grpSpPr bwMode="auto">
          <a:xfrm>
            <a:off x="788194" y="3530203"/>
            <a:ext cx="1423988" cy="1423988"/>
            <a:chOff x="3814853" y="1220584"/>
            <a:chExt cx="1899585" cy="1899585"/>
          </a:xfrm>
        </p:grpSpPr>
        <p:sp>
          <p:nvSpPr>
            <p:cNvPr id="14" name="Ellipse 13"/>
            <p:cNvSpPr/>
            <p:nvPr/>
          </p:nvSpPr>
          <p:spPr>
            <a:xfrm>
              <a:off x="3814853" y="1220584"/>
              <a:ext cx="1899585" cy="1899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/>
            <p:cNvSpPr/>
            <p:nvPr/>
          </p:nvSpPr>
          <p:spPr>
            <a:xfrm>
              <a:off x="4092803" y="1498533"/>
              <a:ext cx="1343686" cy="13436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 dirty="0"/>
                <a:t>Maraichers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 dirty="0" err="1"/>
                <a:t>Asso</a:t>
              </a:r>
              <a:r>
                <a:rPr lang="fr-FR" sz="1200" b="1" dirty="0"/>
                <a:t>. L’Horizon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61938" y="5163741"/>
            <a:ext cx="3209925" cy="528638"/>
          </a:xfrm>
          <a:prstGeom prst="wedgeRectCallout">
            <a:avLst>
              <a:gd name="adj1" fmla="val -8269"/>
              <a:gd name="adj2" fmla="val -8343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Jardins de Cocagne, Maraîchers bio du département, association l’Horizon</a:t>
            </a:r>
          </a:p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69944" y="1014413"/>
            <a:ext cx="1347788" cy="1228725"/>
          </a:xfrm>
          <a:prstGeom prst="wedgeRect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 Général de la Sarthe</a:t>
            </a:r>
          </a:p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Régionale des SCOP de l’Ouest</a:t>
            </a:r>
          </a:p>
        </p:txBody>
      </p:sp>
      <p:sp>
        <p:nvSpPr>
          <p:cNvPr id="18" name="Flèche droite 17"/>
          <p:cNvSpPr/>
          <p:nvPr/>
        </p:nvSpPr>
        <p:spPr>
          <a:xfrm rot="5183657">
            <a:off x="942380" y="2696170"/>
            <a:ext cx="500063" cy="779860"/>
          </a:xfrm>
          <a:prstGeom prst="rightArrow">
            <a:avLst>
              <a:gd name="adj1" fmla="val 50000"/>
              <a:gd name="adj2" fmla="val 44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19" name="Flèche droite 18"/>
          <p:cNvSpPr/>
          <p:nvPr/>
        </p:nvSpPr>
        <p:spPr>
          <a:xfrm rot="20764670">
            <a:off x="2550319" y="3925491"/>
            <a:ext cx="825104" cy="6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21" name="Ellipse 20"/>
          <p:cNvSpPr/>
          <p:nvPr/>
        </p:nvSpPr>
        <p:spPr>
          <a:xfrm>
            <a:off x="1813323" y="1943100"/>
            <a:ext cx="1425178" cy="14239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Ellipse 4"/>
          <p:cNvSpPr/>
          <p:nvPr/>
        </p:nvSpPr>
        <p:spPr>
          <a:xfrm>
            <a:off x="2065735" y="2150269"/>
            <a:ext cx="1008459" cy="1007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>
              <a:defRPr/>
            </a:pPr>
            <a:r>
              <a:rPr lang="fr-FR" sz="1200" b="1" dirty="0"/>
              <a:t>APAJH</a:t>
            </a:r>
          </a:p>
          <a:p>
            <a:pPr algn="ctr">
              <a:defRPr/>
            </a:pPr>
            <a:r>
              <a:rPr lang="fr-FR" sz="1200" dirty="0"/>
              <a:t>(</a:t>
            </a:r>
            <a:r>
              <a:rPr lang="fr-FR" sz="1200" dirty="0" err="1"/>
              <a:t>Allourdes</a:t>
            </a:r>
            <a:r>
              <a:rPr lang="fr-FR" sz="1200" dirty="0"/>
              <a:t>)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6. </a:t>
            </a:r>
            <a:r>
              <a:rPr lang="fr-FR" sz="2800" b="1" dirty="0" smtClean="0"/>
              <a:t>La SCIC sarthoise « Le Bio d’Ici »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48682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-1024613" y="1065900"/>
          <a:ext cx="10291936" cy="471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7163" y="933450"/>
            <a:ext cx="8460581" cy="4868466"/>
          </a:xfrm>
          <a:custGeom>
            <a:avLst/>
            <a:gdLst>
              <a:gd name="connsiteX0" fmla="*/ 0 w 11280608"/>
              <a:gd name="connsiteY0" fmla="*/ 0 h 6460958"/>
              <a:gd name="connsiteX1" fmla="*/ 11280608 w 11280608"/>
              <a:gd name="connsiteY1" fmla="*/ 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13"/>
              <a:gd name="connsiteY0" fmla="*/ 22044 h 6483002"/>
              <a:gd name="connsiteX1" fmla="*/ 2498558 w 11280613"/>
              <a:gd name="connsiteY1" fmla="*/ 3470094 h 6483002"/>
              <a:gd name="connsiteX2" fmla="*/ 11280608 w 11280613"/>
              <a:gd name="connsiteY2" fmla="*/ 6483002 h 6483002"/>
              <a:gd name="connsiteX3" fmla="*/ 0 w 11280613"/>
              <a:gd name="connsiteY3" fmla="*/ 6483002 h 6483002"/>
              <a:gd name="connsiteX4" fmla="*/ 0 w 11280613"/>
              <a:gd name="connsiteY4" fmla="*/ 22044 h 6483002"/>
              <a:gd name="connsiteX0" fmla="*/ 0 w 11479129"/>
              <a:gd name="connsiteY0" fmla="*/ 22044 h 6483002"/>
              <a:gd name="connsiteX1" fmla="*/ 2498558 w 11479129"/>
              <a:gd name="connsiteY1" fmla="*/ 3470094 h 6483002"/>
              <a:gd name="connsiteX2" fmla="*/ 6858000 w 11479129"/>
              <a:gd name="connsiteY2" fmla="*/ 3813997 h 6483002"/>
              <a:gd name="connsiteX3" fmla="*/ 11280608 w 11479129"/>
              <a:gd name="connsiteY3" fmla="*/ 6483002 h 6483002"/>
              <a:gd name="connsiteX4" fmla="*/ 0 w 11479129"/>
              <a:gd name="connsiteY4" fmla="*/ 6483002 h 6483002"/>
              <a:gd name="connsiteX5" fmla="*/ 0 w 11479129"/>
              <a:gd name="connsiteY5" fmla="*/ 22044 h 6483002"/>
              <a:gd name="connsiteX0" fmla="*/ 0 w 11450090"/>
              <a:gd name="connsiteY0" fmla="*/ 22044 h 6483002"/>
              <a:gd name="connsiteX1" fmla="*/ 2498558 w 11450090"/>
              <a:gd name="connsiteY1" fmla="*/ 3470094 h 6483002"/>
              <a:gd name="connsiteX2" fmla="*/ 6000750 w 11450090"/>
              <a:gd name="connsiteY2" fmla="*/ 2423347 h 6483002"/>
              <a:gd name="connsiteX3" fmla="*/ 11280608 w 11450090"/>
              <a:gd name="connsiteY3" fmla="*/ 6483002 h 6483002"/>
              <a:gd name="connsiteX4" fmla="*/ 0 w 11450090"/>
              <a:gd name="connsiteY4" fmla="*/ 6483002 h 6483002"/>
              <a:gd name="connsiteX5" fmla="*/ 0 w 11450090"/>
              <a:gd name="connsiteY5" fmla="*/ 22044 h 6483002"/>
              <a:gd name="connsiteX0" fmla="*/ 0 w 11535342"/>
              <a:gd name="connsiteY0" fmla="*/ 22044 h 6483002"/>
              <a:gd name="connsiteX1" fmla="*/ 2498558 w 11535342"/>
              <a:gd name="connsiteY1" fmla="*/ 3470094 h 6483002"/>
              <a:gd name="connsiteX2" fmla="*/ 6000750 w 11535342"/>
              <a:gd name="connsiteY2" fmla="*/ 2423347 h 6483002"/>
              <a:gd name="connsiteX3" fmla="*/ 11280608 w 11535342"/>
              <a:gd name="connsiteY3" fmla="*/ 6483002 h 6483002"/>
              <a:gd name="connsiteX4" fmla="*/ 0 w 11535342"/>
              <a:gd name="connsiteY4" fmla="*/ 6483002 h 6483002"/>
              <a:gd name="connsiteX5" fmla="*/ 0 w 11535342"/>
              <a:gd name="connsiteY5" fmla="*/ 22044 h 6483002"/>
              <a:gd name="connsiteX0" fmla="*/ 0 w 11535342"/>
              <a:gd name="connsiteY0" fmla="*/ 22154 h 6483112"/>
              <a:gd name="connsiteX1" fmla="*/ 2670008 w 11535342"/>
              <a:gd name="connsiteY1" fmla="*/ 3451154 h 6483112"/>
              <a:gd name="connsiteX2" fmla="*/ 6000750 w 11535342"/>
              <a:gd name="connsiteY2" fmla="*/ 2423457 h 6483112"/>
              <a:gd name="connsiteX3" fmla="*/ 11280608 w 11535342"/>
              <a:gd name="connsiteY3" fmla="*/ 6483112 h 6483112"/>
              <a:gd name="connsiteX4" fmla="*/ 0 w 11535342"/>
              <a:gd name="connsiteY4" fmla="*/ 6483112 h 6483112"/>
              <a:gd name="connsiteX5" fmla="*/ 0 w 11535342"/>
              <a:gd name="connsiteY5" fmla="*/ 22154 h 6483112"/>
              <a:gd name="connsiteX0" fmla="*/ 0 w 11535342"/>
              <a:gd name="connsiteY0" fmla="*/ 30429 h 6491387"/>
              <a:gd name="connsiteX1" fmla="*/ 2670008 w 11535342"/>
              <a:gd name="connsiteY1" fmla="*/ 3459429 h 6491387"/>
              <a:gd name="connsiteX2" fmla="*/ 6000750 w 11535342"/>
              <a:gd name="connsiteY2" fmla="*/ 2431732 h 6491387"/>
              <a:gd name="connsiteX3" fmla="*/ 11280608 w 11535342"/>
              <a:gd name="connsiteY3" fmla="*/ 6491387 h 6491387"/>
              <a:gd name="connsiteX4" fmla="*/ 0 w 11535342"/>
              <a:gd name="connsiteY4" fmla="*/ 6491387 h 6491387"/>
              <a:gd name="connsiteX5" fmla="*/ 0 w 11535342"/>
              <a:gd name="connsiteY5" fmla="*/ 30429 h 6491387"/>
              <a:gd name="connsiteX0" fmla="*/ 0 w 11507899"/>
              <a:gd name="connsiteY0" fmla="*/ 30429 h 6491387"/>
              <a:gd name="connsiteX1" fmla="*/ 2670008 w 11507899"/>
              <a:gd name="connsiteY1" fmla="*/ 3459429 h 6491387"/>
              <a:gd name="connsiteX2" fmla="*/ 5227027 w 11507899"/>
              <a:gd name="connsiteY2" fmla="*/ 4612224 h 6491387"/>
              <a:gd name="connsiteX3" fmla="*/ 11280608 w 11507899"/>
              <a:gd name="connsiteY3" fmla="*/ 6491387 h 6491387"/>
              <a:gd name="connsiteX4" fmla="*/ 0 w 11507899"/>
              <a:gd name="connsiteY4" fmla="*/ 6491387 h 6491387"/>
              <a:gd name="connsiteX5" fmla="*/ 0 w 11507899"/>
              <a:gd name="connsiteY5" fmla="*/ 30429 h 6491387"/>
              <a:gd name="connsiteX0" fmla="*/ 0 w 11551612"/>
              <a:gd name="connsiteY0" fmla="*/ 30429 h 6491387"/>
              <a:gd name="connsiteX1" fmla="*/ 2670008 w 11551612"/>
              <a:gd name="connsiteY1" fmla="*/ 3459429 h 6491387"/>
              <a:gd name="connsiteX2" fmla="*/ 5227027 w 11551612"/>
              <a:gd name="connsiteY2" fmla="*/ 4612224 h 6491387"/>
              <a:gd name="connsiteX3" fmla="*/ 11280608 w 11551612"/>
              <a:gd name="connsiteY3" fmla="*/ 6491387 h 6491387"/>
              <a:gd name="connsiteX4" fmla="*/ 0 w 11551612"/>
              <a:gd name="connsiteY4" fmla="*/ 6491387 h 6491387"/>
              <a:gd name="connsiteX5" fmla="*/ 0 w 11551612"/>
              <a:gd name="connsiteY5" fmla="*/ 30429 h 6491387"/>
              <a:gd name="connsiteX0" fmla="*/ 0 w 11587304"/>
              <a:gd name="connsiteY0" fmla="*/ 30429 h 6491387"/>
              <a:gd name="connsiteX1" fmla="*/ 2670008 w 11587304"/>
              <a:gd name="connsiteY1" fmla="*/ 3459429 h 6491387"/>
              <a:gd name="connsiteX2" fmla="*/ 5940460 w 11587304"/>
              <a:gd name="connsiteY2" fmla="*/ 4481595 h 6491387"/>
              <a:gd name="connsiteX3" fmla="*/ 11280608 w 11587304"/>
              <a:gd name="connsiteY3" fmla="*/ 6491387 h 6491387"/>
              <a:gd name="connsiteX4" fmla="*/ 0 w 11587304"/>
              <a:gd name="connsiteY4" fmla="*/ 6491387 h 6491387"/>
              <a:gd name="connsiteX5" fmla="*/ 0 w 11587304"/>
              <a:gd name="connsiteY5" fmla="*/ 30429 h 6491387"/>
              <a:gd name="connsiteX0" fmla="*/ 0 w 11506927"/>
              <a:gd name="connsiteY0" fmla="*/ 30429 h 6491387"/>
              <a:gd name="connsiteX1" fmla="*/ 2670008 w 11506927"/>
              <a:gd name="connsiteY1" fmla="*/ 3459429 h 6491387"/>
              <a:gd name="connsiteX2" fmla="*/ 5940460 w 11506927"/>
              <a:gd name="connsiteY2" fmla="*/ 4481595 h 6491387"/>
              <a:gd name="connsiteX3" fmla="*/ 11280608 w 11506927"/>
              <a:gd name="connsiteY3" fmla="*/ 6491387 h 6491387"/>
              <a:gd name="connsiteX4" fmla="*/ 0 w 11506927"/>
              <a:gd name="connsiteY4" fmla="*/ 6491387 h 6491387"/>
              <a:gd name="connsiteX5" fmla="*/ 0 w 11506927"/>
              <a:gd name="connsiteY5" fmla="*/ 30429 h 6491387"/>
              <a:gd name="connsiteX0" fmla="*/ 0 w 11280608"/>
              <a:gd name="connsiteY0" fmla="*/ 30429 h 6491387"/>
              <a:gd name="connsiteX1" fmla="*/ 2670008 w 11280608"/>
              <a:gd name="connsiteY1" fmla="*/ 3459429 h 6491387"/>
              <a:gd name="connsiteX2" fmla="*/ 5940460 w 11280608"/>
              <a:gd name="connsiteY2" fmla="*/ 4481595 h 6491387"/>
              <a:gd name="connsiteX3" fmla="*/ 11280608 w 11280608"/>
              <a:gd name="connsiteY3" fmla="*/ 6491387 h 6491387"/>
              <a:gd name="connsiteX4" fmla="*/ 0 w 11280608"/>
              <a:gd name="connsiteY4" fmla="*/ 6491387 h 6491387"/>
              <a:gd name="connsiteX5" fmla="*/ 0 w 11280608"/>
              <a:gd name="connsiteY5" fmla="*/ 30429 h 6491387"/>
              <a:gd name="connsiteX0" fmla="*/ 0 w 11280608"/>
              <a:gd name="connsiteY0" fmla="*/ 30429 h 6491387"/>
              <a:gd name="connsiteX1" fmla="*/ 2670008 w 11280608"/>
              <a:gd name="connsiteY1" fmla="*/ 3459429 h 6491387"/>
              <a:gd name="connsiteX2" fmla="*/ 5940460 w 11280608"/>
              <a:gd name="connsiteY2" fmla="*/ 4481595 h 6491387"/>
              <a:gd name="connsiteX3" fmla="*/ 11280608 w 11280608"/>
              <a:gd name="connsiteY3" fmla="*/ 6491387 h 6491387"/>
              <a:gd name="connsiteX4" fmla="*/ 0 w 11280608"/>
              <a:gd name="connsiteY4" fmla="*/ 6491387 h 6491387"/>
              <a:gd name="connsiteX5" fmla="*/ 0 w 11280608"/>
              <a:gd name="connsiteY5" fmla="*/ 30429 h 649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0608" h="6491387">
                <a:moveTo>
                  <a:pt x="0" y="30429"/>
                </a:moveTo>
                <a:cubicBezTo>
                  <a:pt x="5061953" y="-306121"/>
                  <a:pt x="370305" y="2233879"/>
                  <a:pt x="2670008" y="3459429"/>
                </a:cubicBezTo>
                <a:cubicBezTo>
                  <a:pt x="3813008" y="4091421"/>
                  <a:pt x="5220362" y="5084762"/>
                  <a:pt x="5940460" y="4481595"/>
                </a:cubicBezTo>
                <a:cubicBezTo>
                  <a:pt x="6660558" y="3878428"/>
                  <a:pt x="10908610" y="734115"/>
                  <a:pt x="11280608" y="6491387"/>
                </a:cubicBezTo>
                <a:lnTo>
                  <a:pt x="0" y="6491387"/>
                </a:lnTo>
                <a:lnTo>
                  <a:pt x="0" y="30429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5229225" y="-1004888"/>
            <a:ext cx="457200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350">
              <a:latin typeface="Calibri" pitchFamily="34" charset="0"/>
            </a:endParaRPr>
          </a:p>
          <a:p>
            <a:endParaRPr lang="fr-FR" sz="1350">
              <a:latin typeface="Calibri" pitchFamily="34" charset="0"/>
            </a:endParaRPr>
          </a:p>
          <a:p>
            <a:endParaRPr lang="fr-FR" sz="135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6025" y="1100137"/>
            <a:ext cx="1953816" cy="557213"/>
          </a:xfrm>
          <a:prstGeom prst="wedgeRectCallout">
            <a:avLst>
              <a:gd name="adj1" fmla="val -33515"/>
              <a:gd name="adj2" fmla="val 95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L’APAJH devient un concurrent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8948" y="1771650"/>
            <a:ext cx="1953815" cy="942975"/>
          </a:xfrm>
          <a:prstGeom prst="wedgeRectCallout">
            <a:avLst>
              <a:gd name="adj1" fmla="val -73480"/>
              <a:gd name="adj2" fmla="val 671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L’option de la transformation des légumes avec l’ADAPEI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referme</a:t>
            </a:r>
          </a:p>
        </p:txBody>
      </p:sp>
      <p:grpSp>
        <p:nvGrpSpPr>
          <p:cNvPr id="59398" name="Groupe 12"/>
          <p:cNvGrpSpPr>
            <a:grpSpLocks/>
          </p:cNvGrpSpPr>
          <p:nvPr/>
        </p:nvGrpSpPr>
        <p:grpSpPr bwMode="auto">
          <a:xfrm>
            <a:off x="788194" y="3530203"/>
            <a:ext cx="1423988" cy="1423988"/>
            <a:chOff x="3814853" y="1220584"/>
            <a:chExt cx="1899585" cy="1899585"/>
          </a:xfrm>
        </p:grpSpPr>
        <p:sp>
          <p:nvSpPr>
            <p:cNvPr id="14" name="Ellipse 13"/>
            <p:cNvSpPr/>
            <p:nvPr/>
          </p:nvSpPr>
          <p:spPr>
            <a:xfrm>
              <a:off x="3814853" y="1220584"/>
              <a:ext cx="1899585" cy="1899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/>
            <p:cNvSpPr/>
            <p:nvPr/>
          </p:nvSpPr>
          <p:spPr>
            <a:xfrm>
              <a:off x="4092803" y="1498533"/>
              <a:ext cx="1343686" cy="13436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 dirty="0"/>
                <a:t>Maraichers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61938" y="5163741"/>
            <a:ext cx="2677716" cy="528638"/>
          </a:xfrm>
          <a:prstGeom prst="wedgeRectCallout">
            <a:avLst>
              <a:gd name="adj1" fmla="val -8269"/>
              <a:gd name="adj2" fmla="val -834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l’Horizon fait des paniers</a:t>
            </a:r>
          </a:p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5183657">
            <a:off x="942380" y="2696170"/>
            <a:ext cx="500063" cy="779860"/>
          </a:xfrm>
          <a:prstGeom prst="rightArrow">
            <a:avLst>
              <a:gd name="adj1" fmla="val 50000"/>
              <a:gd name="adj2" fmla="val 44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20" name="Flèche droite 19"/>
          <p:cNvSpPr/>
          <p:nvPr/>
        </p:nvSpPr>
        <p:spPr>
          <a:xfrm>
            <a:off x="2511029" y="4332685"/>
            <a:ext cx="2717006" cy="6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21" name="Ellipse 4"/>
          <p:cNvSpPr/>
          <p:nvPr/>
        </p:nvSpPr>
        <p:spPr>
          <a:xfrm>
            <a:off x="996554" y="3907632"/>
            <a:ext cx="1007269" cy="10084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b="1" dirty="0" err="1"/>
              <a:t>Asso</a:t>
            </a:r>
            <a:r>
              <a:rPr lang="fr-FR" sz="1200" b="1" dirty="0"/>
              <a:t>. L’Horizon</a:t>
            </a:r>
          </a:p>
        </p:txBody>
      </p:sp>
      <p:grpSp>
        <p:nvGrpSpPr>
          <p:cNvPr id="59403" name="Groupe 21"/>
          <p:cNvGrpSpPr>
            <a:grpSpLocks/>
          </p:cNvGrpSpPr>
          <p:nvPr/>
        </p:nvGrpSpPr>
        <p:grpSpPr bwMode="auto">
          <a:xfrm>
            <a:off x="5553075" y="3629025"/>
            <a:ext cx="665560" cy="558404"/>
            <a:chOff x="3814853" y="1220581"/>
            <a:chExt cx="1899585" cy="1899585"/>
          </a:xfrm>
        </p:grpSpPr>
        <p:sp>
          <p:nvSpPr>
            <p:cNvPr id="23" name="Ellipse 22"/>
            <p:cNvSpPr/>
            <p:nvPr/>
          </p:nvSpPr>
          <p:spPr>
            <a:xfrm>
              <a:off x="3814853" y="1220581"/>
              <a:ext cx="1899585" cy="1899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lipse 4"/>
            <p:cNvSpPr/>
            <p:nvPr/>
          </p:nvSpPr>
          <p:spPr>
            <a:xfrm>
              <a:off x="4093504" y="1500052"/>
              <a:ext cx="1342283" cy="1340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 dirty="0"/>
                <a:t>Echo-tri</a:t>
              </a:r>
            </a:p>
          </p:txBody>
        </p:sp>
      </p:grpSp>
      <p:sp>
        <p:nvSpPr>
          <p:cNvPr id="17" name="Titre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6. </a:t>
            </a:r>
            <a:r>
              <a:rPr lang="fr-FR" sz="2800" b="1" dirty="0" smtClean="0"/>
              <a:t>La SCIC sarthoise « Le Bio d’Ici »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7863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-1024613" y="1065900"/>
          <a:ext cx="10291936" cy="471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7162" y="881062"/>
            <a:ext cx="8472488" cy="4920854"/>
          </a:xfrm>
          <a:custGeom>
            <a:avLst/>
            <a:gdLst>
              <a:gd name="connsiteX0" fmla="*/ 0 w 11280608"/>
              <a:gd name="connsiteY0" fmla="*/ 0 h 6460958"/>
              <a:gd name="connsiteX1" fmla="*/ 11280608 w 11280608"/>
              <a:gd name="connsiteY1" fmla="*/ 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13"/>
              <a:gd name="connsiteY0" fmla="*/ 22044 h 6483002"/>
              <a:gd name="connsiteX1" fmla="*/ 2498558 w 11280613"/>
              <a:gd name="connsiteY1" fmla="*/ 3470094 h 6483002"/>
              <a:gd name="connsiteX2" fmla="*/ 11280608 w 11280613"/>
              <a:gd name="connsiteY2" fmla="*/ 6483002 h 6483002"/>
              <a:gd name="connsiteX3" fmla="*/ 0 w 11280613"/>
              <a:gd name="connsiteY3" fmla="*/ 6483002 h 6483002"/>
              <a:gd name="connsiteX4" fmla="*/ 0 w 11280613"/>
              <a:gd name="connsiteY4" fmla="*/ 22044 h 6483002"/>
              <a:gd name="connsiteX0" fmla="*/ 0 w 11479129"/>
              <a:gd name="connsiteY0" fmla="*/ 22044 h 6483002"/>
              <a:gd name="connsiteX1" fmla="*/ 2498558 w 11479129"/>
              <a:gd name="connsiteY1" fmla="*/ 3470094 h 6483002"/>
              <a:gd name="connsiteX2" fmla="*/ 6858000 w 11479129"/>
              <a:gd name="connsiteY2" fmla="*/ 3813997 h 6483002"/>
              <a:gd name="connsiteX3" fmla="*/ 11280608 w 11479129"/>
              <a:gd name="connsiteY3" fmla="*/ 6483002 h 6483002"/>
              <a:gd name="connsiteX4" fmla="*/ 0 w 11479129"/>
              <a:gd name="connsiteY4" fmla="*/ 6483002 h 6483002"/>
              <a:gd name="connsiteX5" fmla="*/ 0 w 11479129"/>
              <a:gd name="connsiteY5" fmla="*/ 22044 h 6483002"/>
              <a:gd name="connsiteX0" fmla="*/ 0 w 11450090"/>
              <a:gd name="connsiteY0" fmla="*/ 22044 h 6483002"/>
              <a:gd name="connsiteX1" fmla="*/ 2498558 w 11450090"/>
              <a:gd name="connsiteY1" fmla="*/ 3470094 h 6483002"/>
              <a:gd name="connsiteX2" fmla="*/ 6000750 w 11450090"/>
              <a:gd name="connsiteY2" fmla="*/ 2423347 h 6483002"/>
              <a:gd name="connsiteX3" fmla="*/ 11280608 w 11450090"/>
              <a:gd name="connsiteY3" fmla="*/ 6483002 h 6483002"/>
              <a:gd name="connsiteX4" fmla="*/ 0 w 11450090"/>
              <a:gd name="connsiteY4" fmla="*/ 6483002 h 6483002"/>
              <a:gd name="connsiteX5" fmla="*/ 0 w 11450090"/>
              <a:gd name="connsiteY5" fmla="*/ 22044 h 6483002"/>
              <a:gd name="connsiteX0" fmla="*/ 0 w 11535342"/>
              <a:gd name="connsiteY0" fmla="*/ 22044 h 6483002"/>
              <a:gd name="connsiteX1" fmla="*/ 2498558 w 11535342"/>
              <a:gd name="connsiteY1" fmla="*/ 3470094 h 6483002"/>
              <a:gd name="connsiteX2" fmla="*/ 6000750 w 11535342"/>
              <a:gd name="connsiteY2" fmla="*/ 2423347 h 6483002"/>
              <a:gd name="connsiteX3" fmla="*/ 11280608 w 11535342"/>
              <a:gd name="connsiteY3" fmla="*/ 6483002 h 6483002"/>
              <a:gd name="connsiteX4" fmla="*/ 0 w 11535342"/>
              <a:gd name="connsiteY4" fmla="*/ 6483002 h 6483002"/>
              <a:gd name="connsiteX5" fmla="*/ 0 w 11535342"/>
              <a:gd name="connsiteY5" fmla="*/ 22044 h 6483002"/>
              <a:gd name="connsiteX0" fmla="*/ 0 w 11535342"/>
              <a:gd name="connsiteY0" fmla="*/ 22154 h 6483112"/>
              <a:gd name="connsiteX1" fmla="*/ 2670008 w 11535342"/>
              <a:gd name="connsiteY1" fmla="*/ 3451154 h 6483112"/>
              <a:gd name="connsiteX2" fmla="*/ 6000750 w 11535342"/>
              <a:gd name="connsiteY2" fmla="*/ 2423457 h 6483112"/>
              <a:gd name="connsiteX3" fmla="*/ 11280608 w 11535342"/>
              <a:gd name="connsiteY3" fmla="*/ 6483112 h 6483112"/>
              <a:gd name="connsiteX4" fmla="*/ 0 w 11535342"/>
              <a:gd name="connsiteY4" fmla="*/ 6483112 h 6483112"/>
              <a:gd name="connsiteX5" fmla="*/ 0 w 11535342"/>
              <a:gd name="connsiteY5" fmla="*/ 22154 h 6483112"/>
              <a:gd name="connsiteX0" fmla="*/ 0 w 11535342"/>
              <a:gd name="connsiteY0" fmla="*/ 30429 h 6491387"/>
              <a:gd name="connsiteX1" fmla="*/ 2670008 w 11535342"/>
              <a:gd name="connsiteY1" fmla="*/ 3459429 h 6491387"/>
              <a:gd name="connsiteX2" fmla="*/ 6000750 w 11535342"/>
              <a:gd name="connsiteY2" fmla="*/ 2431732 h 6491387"/>
              <a:gd name="connsiteX3" fmla="*/ 11280608 w 11535342"/>
              <a:gd name="connsiteY3" fmla="*/ 6491387 h 6491387"/>
              <a:gd name="connsiteX4" fmla="*/ 0 w 11535342"/>
              <a:gd name="connsiteY4" fmla="*/ 6491387 h 6491387"/>
              <a:gd name="connsiteX5" fmla="*/ 0 w 11535342"/>
              <a:gd name="connsiteY5" fmla="*/ 30429 h 6491387"/>
              <a:gd name="connsiteX0" fmla="*/ 0 w 11507899"/>
              <a:gd name="connsiteY0" fmla="*/ 30429 h 6491387"/>
              <a:gd name="connsiteX1" fmla="*/ 2670008 w 11507899"/>
              <a:gd name="connsiteY1" fmla="*/ 3459429 h 6491387"/>
              <a:gd name="connsiteX2" fmla="*/ 5227027 w 11507899"/>
              <a:gd name="connsiteY2" fmla="*/ 4612224 h 6491387"/>
              <a:gd name="connsiteX3" fmla="*/ 11280608 w 11507899"/>
              <a:gd name="connsiteY3" fmla="*/ 6491387 h 6491387"/>
              <a:gd name="connsiteX4" fmla="*/ 0 w 11507899"/>
              <a:gd name="connsiteY4" fmla="*/ 6491387 h 6491387"/>
              <a:gd name="connsiteX5" fmla="*/ 0 w 11507899"/>
              <a:gd name="connsiteY5" fmla="*/ 30429 h 6491387"/>
              <a:gd name="connsiteX0" fmla="*/ 0 w 11551612"/>
              <a:gd name="connsiteY0" fmla="*/ 30429 h 6491387"/>
              <a:gd name="connsiteX1" fmla="*/ 2670008 w 11551612"/>
              <a:gd name="connsiteY1" fmla="*/ 3459429 h 6491387"/>
              <a:gd name="connsiteX2" fmla="*/ 5227027 w 11551612"/>
              <a:gd name="connsiteY2" fmla="*/ 4612224 h 6491387"/>
              <a:gd name="connsiteX3" fmla="*/ 11280608 w 11551612"/>
              <a:gd name="connsiteY3" fmla="*/ 6491387 h 6491387"/>
              <a:gd name="connsiteX4" fmla="*/ 0 w 11551612"/>
              <a:gd name="connsiteY4" fmla="*/ 6491387 h 6491387"/>
              <a:gd name="connsiteX5" fmla="*/ 0 w 11551612"/>
              <a:gd name="connsiteY5" fmla="*/ 30429 h 6491387"/>
              <a:gd name="connsiteX0" fmla="*/ 0 w 11587304"/>
              <a:gd name="connsiteY0" fmla="*/ 30429 h 6491387"/>
              <a:gd name="connsiteX1" fmla="*/ 2670008 w 11587304"/>
              <a:gd name="connsiteY1" fmla="*/ 3459429 h 6491387"/>
              <a:gd name="connsiteX2" fmla="*/ 5940460 w 11587304"/>
              <a:gd name="connsiteY2" fmla="*/ 4481595 h 6491387"/>
              <a:gd name="connsiteX3" fmla="*/ 11280608 w 11587304"/>
              <a:gd name="connsiteY3" fmla="*/ 6491387 h 6491387"/>
              <a:gd name="connsiteX4" fmla="*/ 0 w 11587304"/>
              <a:gd name="connsiteY4" fmla="*/ 6491387 h 6491387"/>
              <a:gd name="connsiteX5" fmla="*/ 0 w 11587304"/>
              <a:gd name="connsiteY5" fmla="*/ 30429 h 6491387"/>
              <a:gd name="connsiteX0" fmla="*/ 0 w 11506927"/>
              <a:gd name="connsiteY0" fmla="*/ 30429 h 6491387"/>
              <a:gd name="connsiteX1" fmla="*/ 2670008 w 11506927"/>
              <a:gd name="connsiteY1" fmla="*/ 3459429 h 6491387"/>
              <a:gd name="connsiteX2" fmla="*/ 5940460 w 11506927"/>
              <a:gd name="connsiteY2" fmla="*/ 4481595 h 6491387"/>
              <a:gd name="connsiteX3" fmla="*/ 11280608 w 11506927"/>
              <a:gd name="connsiteY3" fmla="*/ 6491387 h 6491387"/>
              <a:gd name="connsiteX4" fmla="*/ 0 w 11506927"/>
              <a:gd name="connsiteY4" fmla="*/ 6491387 h 6491387"/>
              <a:gd name="connsiteX5" fmla="*/ 0 w 11506927"/>
              <a:gd name="connsiteY5" fmla="*/ 30429 h 6491387"/>
              <a:gd name="connsiteX0" fmla="*/ 0 w 11280608"/>
              <a:gd name="connsiteY0" fmla="*/ 30429 h 6491387"/>
              <a:gd name="connsiteX1" fmla="*/ 2670008 w 11280608"/>
              <a:gd name="connsiteY1" fmla="*/ 3459429 h 6491387"/>
              <a:gd name="connsiteX2" fmla="*/ 5940460 w 11280608"/>
              <a:gd name="connsiteY2" fmla="*/ 4481595 h 6491387"/>
              <a:gd name="connsiteX3" fmla="*/ 11280608 w 11280608"/>
              <a:gd name="connsiteY3" fmla="*/ 6491387 h 6491387"/>
              <a:gd name="connsiteX4" fmla="*/ 0 w 11280608"/>
              <a:gd name="connsiteY4" fmla="*/ 6491387 h 6491387"/>
              <a:gd name="connsiteX5" fmla="*/ 0 w 11280608"/>
              <a:gd name="connsiteY5" fmla="*/ 30429 h 6491387"/>
              <a:gd name="connsiteX0" fmla="*/ 0 w 11280608"/>
              <a:gd name="connsiteY0" fmla="*/ 30429 h 6491387"/>
              <a:gd name="connsiteX1" fmla="*/ 2670008 w 11280608"/>
              <a:gd name="connsiteY1" fmla="*/ 3459429 h 6491387"/>
              <a:gd name="connsiteX2" fmla="*/ 5940460 w 11280608"/>
              <a:gd name="connsiteY2" fmla="*/ 4481595 h 6491387"/>
              <a:gd name="connsiteX3" fmla="*/ 11280608 w 11280608"/>
              <a:gd name="connsiteY3" fmla="*/ 6491387 h 6491387"/>
              <a:gd name="connsiteX4" fmla="*/ 0 w 11280608"/>
              <a:gd name="connsiteY4" fmla="*/ 6491387 h 6491387"/>
              <a:gd name="connsiteX5" fmla="*/ 0 w 11280608"/>
              <a:gd name="connsiteY5" fmla="*/ 30429 h 6491387"/>
              <a:gd name="connsiteX0" fmla="*/ 0 w 11280608"/>
              <a:gd name="connsiteY0" fmla="*/ 92534 h 6553492"/>
              <a:gd name="connsiteX1" fmla="*/ 4197357 w 11280608"/>
              <a:gd name="connsiteY1" fmla="*/ 1582202 h 6553492"/>
              <a:gd name="connsiteX2" fmla="*/ 5940460 w 11280608"/>
              <a:gd name="connsiteY2" fmla="*/ 4543700 h 6553492"/>
              <a:gd name="connsiteX3" fmla="*/ 11280608 w 11280608"/>
              <a:gd name="connsiteY3" fmla="*/ 6553492 h 6553492"/>
              <a:gd name="connsiteX4" fmla="*/ 0 w 11280608"/>
              <a:gd name="connsiteY4" fmla="*/ 6553492 h 6553492"/>
              <a:gd name="connsiteX5" fmla="*/ 0 w 11280608"/>
              <a:gd name="connsiteY5" fmla="*/ 92534 h 6553492"/>
              <a:gd name="connsiteX0" fmla="*/ 0 w 11280608"/>
              <a:gd name="connsiteY0" fmla="*/ 92534 h 6553492"/>
              <a:gd name="connsiteX1" fmla="*/ 4197357 w 11280608"/>
              <a:gd name="connsiteY1" fmla="*/ 1582202 h 6553492"/>
              <a:gd name="connsiteX2" fmla="*/ 6483071 w 11280608"/>
              <a:gd name="connsiteY2" fmla="*/ 3126883 h 6553492"/>
              <a:gd name="connsiteX3" fmla="*/ 11280608 w 11280608"/>
              <a:gd name="connsiteY3" fmla="*/ 6553492 h 6553492"/>
              <a:gd name="connsiteX4" fmla="*/ 0 w 11280608"/>
              <a:gd name="connsiteY4" fmla="*/ 6553492 h 6553492"/>
              <a:gd name="connsiteX5" fmla="*/ 0 w 11280608"/>
              <a:gd name="connsiteY5" fmla="*/ 92534 h 6553492"/>
              <a:gd name="connsiteX0" fmla="*/ 0 w 11296053"/>
              <a:gd name="connsiteY0" fmla="*/ 92534 h 6553492"/>
              <a:gd name="connsiteX1" fmla="*/ 4197357 w 11296053"/>
              <a:gd name="connsiteY1" fmla="*/ 1582202 h 6553492"/>
              <a:gd name="connsiteX2" fmla="*/ 6483071 w 11296053"/>
              <a:gd name="connsiteY2" fmla="*/ 3126883 h 6553492"/>
              <a:gd name="connsiteX3" fmla="*/ 11280608 w 11296053"/>
              <a:gd name="connsiteY3" fmla="*/ 6553492 h 6553492"/>
              <a:gd name="connsiteX4" fmla="*/ 0 w 11296053"/>
              <a:gd name="connsiteY4" fmla="*/ 6553492 h 6553492"/>
              <a:gd name="connsiteX5" fmla="*/ 0 w 11296053"/>
              <a:gd name="connsiteY5" fmla="*/ 92534 h 6553492"/>
              <a:gd name="connsiteX0" fmla="*/ 0 w 11296053"/>
              <a:gd name="connsiteY0" fmla="*/ 99992 h 6560950"/>
              <a:gd name="connsiteX1" fmla="*/ 4197357 w 11296053"/>
              <a:gd name="connsiteY1" fmla="*/ 1589660 h 6560950"/>
              <a:gd name="connsiteX2" fmla="*/ 6483071 w 11296053"/>
              <a:gd name="connsiteY2" fmla="*/ 3134341 h 6560950"/>
              <a:gd name="connsiteX3" fmla="*/ 11280608 w 11296053"/>
              <a:gd name="connsiteY3" fmla="*/ 6560950 h 6560950"/>
              <a:gd name="connsiteX4" fmla="*/ 0 w 11296053"/>
              <a:gd name="connsiteY4" fmla="*/ 6560950 h 6560950"/>
              <a:gd name="connsiteX5" fmla="*/ 0 w 11296053"/>
              <a:gd name="connsiteY5" fmla="*/ 99992 h 656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6053" h="6560950">
                <a:moveTo>
                  <a:pt x="0" y="99992"/>
                </a:moveTo>
                <a:cubicBezTo>
                  <a:pt x="2439333" y="-256655"/>
                  <a:pt x="1897654" y="364110"/>
                  <a:pt x="4197357" y="1589660"/>
                </a:cubicBezTo>
                <a:cubicBezTo>
                  <a:pt x="5340357" y="2221652"/>
                  <a:pt x="5302529" y="2305793"/>
                  <a:pt x="6483071" y="3134341"/>
                </a:cubicBezTo>
                <a:cubicBezTo>
                  <a:pt x="7663613" y="3962889"/>
                  <a:pt x="11571801" y="2813349"/>
                  <a:pt x="11280608" y="6560950"/>
                </a:cubicBezTo>
                <a:lnTo>
                  <a:pt x="0" y="6560950"/>
                </a:lnTo>
                <a:lnTo>
                  <a:pt x="0" y="9999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5229225" y="-1004888"/>
            <a:ext cx="457200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350">
              <a:latin typeface="Calibri" pitchFamily="34" charset="0"/>
            </a:endParaRPr>
          </a:p>
          <a:p>
            <a:endParaRPr lang="fr-FR" sz="1350">
              <a:latin typeface="Calibri" pitchFamily="34" charset="0"/>
            </a:endParaRPr>
          </a:p>
          <a:p>
            <a:endParaRPr lang="fr-FR" sz="1350">
              <a:latin typeface="Calibri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627710" y="2321719"/>
            <a:ext cx="1425178" cy="142517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lipse 4"/>
          <p:cNvSpPr/>
          <p:nvPr/>
        </p:nvSpPr>
        <p:spPr>
          <a:xfrm>
            <a:off x="2849166" y="2484835"/>
            <a:ext cx="1007269" cy="1007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b="1" dirty="0"/>
              <a:t>Maraichers</a:t>
            </a:r>
          </a:p>
        </p:txBody>
      </p:sp>
      <p:sp>
        <p:nvSpPr>
          <p:cNvPr id="18" name="Flèche droite 17"/>
          <p:cNvSpPr/>
          <p:nvPr/>
        </p:nvSpPr>
        <p:spPr>
          <a:xfrm rot="2113044">
            <a:off x="2000250" y="1999060"/>
            <a:ext cx="500063" cy="778669"/>
          </a:xfrm>
          <a:prstGeom prst="rightArrow">
            <a:avLst>
              <a:gd name="adj1" fmla="val 50000"/>
              <a:gd name="adj2" fmla="val 4432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20" name="Flèche droite 19"/>
          <p:cNvSpPr/>
          <p:nvPr/>
        </p:nvSpPr>
        <p:spPr>
          <a:xfrm rot="1530754">
            <a:off x="4114801" y="3332560"/>
            <a:ext cx="908447" cy="6334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21" name="Ellipse 20"/>
          <p:cNvSpPr/>
          <p:nvPr/>
        </p:nvSpPr>
        <p:spPr>
          <a:xfrm>
            <a:off x="795337" y="3432572"/>
            <a:ext cx="1423988" cy="14239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Ellipse 4"/>
          <p:cNvSpPr/>
          <p:nvPr/>
        </p:nvSpPr>
        <p:spPr>
          <a:xfrm>
            <a:off x="1003698" y="3701654"/>
            <a:ext cx="1007269" cy="1007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b="1" dirty="0"/>
              <a:t>Bio Loire Océan</a:t>
            </a:r>
          </a:p>
        </p:txBody>
      </p:sp>
      <p:sp>
        <p:nvSpPr>
          <p:cNvPr id="24" name="Flèche droite 23"/>
          <p:cNvSpPr/>
          <p:nvPr/>
        </p:nvSpPr>
        <p:spPr>
          <a:xfrm>
            <a:off x="2839641" y="4054079"/>
            <a:ext cx="1885950" cy="778669"/>
          </a:xfrm>
          <a:prstGeom prst="rightArrow">
            <a:avLst>
              <a:gd name="adj1" fmla="val 50000"/>
              <a:gd name="adj2" fmla="val 44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25" name="Ellipse 4"/>
          <p:cNvSpPr/>
          <p:nvPr/>
        </p:nvSpPr>
        <p:spPr>
          <a:xfrm>
            <a:off x="5650707" y="3709987"/>
            <a:ext cx="470297" cy="3964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b="1" dirty="0"/>
              <a:t>Echo-tri</a:t>
            </a:r>
          </a:p>
        </p:txBody>
      </p:sp>
      <p:grpSp>
        <p:nvGrpSpPr>
          <p:cNvPr id="61452" name="Groupe 25"/>
          <p:cNvGrpSpPr>
            <a:grpSpLocks/>
          </p:cNvGrpSpPr>
          <p:nvPr/>
        </p:nvGrpSpPr>
        <p:grpSpPr bwMode="auto">
          <a:xfrm>
            <a:off x="5553075" y="3629025"/>
            <a:ext cx="665560" cy="558404"/>
            <a:chOff x="3814853" y="1220581"/>
            <a:chExt cx="1899585" cy="1899585"/>
          </a:xfrm>
        </p:grpSpPr>
        <p:sp>
          <p:nvSpPr>
            <p:cNvPr id="27" name="Ellipse 26"/>
            <p:cNvSpPr/>
            <p:nvPr/>
          </p:nvSpPr>
          <p:spPr>
            <a:xfrm>
              <a:off x="3814853" y="1220581"/>
              <a:ext cx="1899585" cy="1899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lipse 4"/>
            <p:cNvSpPr/>
            <p:nvPr/>
          </p:nvSpPr>
          <p:spPr>
            <a:xfrm>
              <a:off x="4093504" y="1500052"/>
              <a:ext cx="1342283" cy="1340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 dirty="0"/>
                <a:t>Echo-tri</a:t>
              </a:r>
            </a:p>
          </p:txBody>
        </p:sp>
      </p:grpSp>
      <p:sp>
        <p:nvSpPr>
          <p:cNvPr id="31" name="Ellipse 30"/>
          <p:cNvSpPr/>
          <p:nvPr/>
        </p:nvSpPr>
        <p:spPr>
          <a:xfrm>
            <a:off x="311944" y="1064419"/>
            <a:ext cx="1425179" cy="14239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Ellipse 4"/>
          <p:cNvSpPr/>
          <p:nvPr/>
        </p:nvSpPr>
        <p:spPr>
          <a:xfrm>
            <a:off x="520304" y="1241823"/>
            <a:ext cx="1007269" cy="1007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dirty="0"/>
              <a:t>EA des </a:t>
            </a:r>
            <a:r>
              <a:rPr lang="fr-FR" sz="1200" dirty="0" err="1"/>
              <a:t>Hunaudières</a:t>
            </a:r>
            <a:endParaRPr lang="fr-FR" sz="1200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6. </a:t>
            </a:r>
            <a:r>
              <a:rPr lang="fr-FR" sz="2800" b="1" dirty="0" smtClean="0"/>
              <a:t>La SCIC sarthoise « Le Bio d’Ici »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6377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-1024613" y="1065900"/>
          <a:ext cx="10291936" cy="471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57162" y="881062"/>
            <a:ext cx="8472488" cy="4920854"/>
          </a:xfrm>
          <a:custGeom>
            <a:avLst/>
            <a:gdLst>
              <a:gd name="connsiteX0" fmla="*/ 0 w 11280608"/>
              <a:gd name="connsiteY0" fmla="*/ 0 h 6460958"/>
              <a:gd name="connsiteX1" fmla="*/ 11280608 w 11280608"/>
              <a:gd name="connsiteY1" fmla="*/ 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0 h 6460958"/>
              <a:gd name="connsiteX1" fmla="*/ 2498558 w 11280608"/>
              <a:gd name="connsiteY1" fmla="*/ 3448050 h 6460958"/>
              <a:gd name="connsiteX2" fmla="*/ 11280608 w 11280608"/>
              <a:gd name="connsiteY2" fmla="*/ 6460958 h 6460958"/>
              <a:gd name="connsiteX3" fmla="*/ 0 w 11280608"/>
              <a:gd name="connsiteY3" fmla="*/ 6460958 h 6460958"/>
              <a:gd name="connsiteX4" fmla="*/ 0 w 11280608"/>
              <a:gd name="connsiteY4" fmla="*/ 0 h 6460958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08"/>
              <a:gd name="connsiteY0" fmla="*/ 22044 h 6483002"/>
              <a:gd name="connsiteX1" fmla="*/ 2498558 w 11280608"/>
              <a:gd name="connsiteY1" fmla="*/ 3470094 h 6483002"/>
              <a:gd name="connsiteX2" fmla="*/ 11280608 w 11280608"/>
              <a:gd name="connsiteY2" fmla="*/ 6483002 h 6483002"/>
              <a:gd name="connsiteX3" fmla="*/ 0 w 11280608"/>
              <a:gd name="connsiteY3" fmla="*/ 6483002 h 6483002"/>
              <a:gd name="connsiteX4" fmla="*/ 0 w 11280608"/>
              <a:gd name="connsiteY4" fmla="*/ 22044 h 6483002"/>
              <a:gd name="connsiteX0" fmla="*/ 0 w 11280613"/>
              <a:gd name="connsiteY0" fmla="*/ 22044 h 6483002"/>
              <a:gd name="connsiteX1" fmla="*/ 2498558 w 11280613"/>
              <a:gd name="connsiteY1" fmla="*/ 3470094 h 6483002"/>
              <a:gd name="connsiteX2" fmla="*/ 11280608 w 11280613"/>
              <a:gd name="connsiteY2" fmla="*/ 6483002 h 6483002"/>
              <a:gd name="connsiteX3" fmla="*/ 0 w 11280613"/>
              <a:gd name="connsiteY3" fmla="*/ 6483002 h 6483002"/>
              <a:gd name="connsiteX4" fmla="*/ 0 w 11280613"/>
              <a:gd name="connsiteY4" fmla="*/ 22044 h 6483002"/>
              <a:gd name="connsiteX0" fmla="*/ 0 w 11479129"/>
              <a:gd name="connsiteY0" fmla="*/ 22044 h 6483002"/>
              <a:gd name="connsiteX1" fmla="*/ 2498558 w 11479129"/>
              <a:gd name="connsiteY1" fmla="*/ 3470094 h 6483002"/>
              <a:gd name="connsiteX2" fmla="*/ 6858000 w 11479129"/>
              <a:gd name="connsiteY2" fmla="*/ 3813997 h 6483002"/>
              <a:gd name="connsiteX3" fmla="*/ 11280608 w 11479129"/>
              <a:gd name="connsiteY3" fmla="*/ 6483002 h 6483002"/>
              <a:gd name="connsiteX4" fmla="*/ 0 w 11479129"/>
              <a:gd name="connsiteY4" fmla="*/ 6483002 h 6483002"/>
              <a:gd name="connsiteX5" fmla="*/ 0 w 11479129"/>
              <a:gd name="connsiteY5" fmla="*/ 22044 h 6483002"/>
              <a:gd name="connsiteX0" fmla="*/ 0 w 11450090"/>
              <a:gd name="connsiteY0" fmla="*/ 22044 h 6483002"/>
              <a:gd name="connsiteX1" fmla="*/ 2498558 w 11450090"/>
              <a:gd name="connsiteY1" fmla="*/ 3470094 h 6483002"/>
              <a:gd name="connsiteX2" fmla="*/ 6000750 w 11450090"/>
              <a:gd name="connsiteY2" fmla="*/ 2423347 h 6483002"/>
              <a:gd name="connsiteX3" fmla="*/ 11280608 w 11450090"/>
              <a:gd name="connsiteY3" fmla="*/ 6483002 h 6483002"/>
              <a:gd name="connsiteX4" fmla="*/ 0 w 11450090"/>
              <a:gd name="connsiteY4" fmla="*/ 6483002 h 6483002"/>
              <a:gd name="connsiteX5" fmla="*/ 0 w 11450090"/>
              <a:gd name="connsiteY5" fmla="*/ 22044 h 6483002"/>
              <a:gd name="connsiteX0" fmla="*/ 0 w 11535342"/>
              <a:gd name="connsiteY0" fmla="*/ 22044 h 6483002"/>
              <a:gd name="connsiteX1" fmla="*/ 2498558 w 11535342"/>
              <a:gd name="connsiteY1" fmla="*/ 3470094 h 6483002"/>
              <a:gd name="connsiteX2" fmla="*/ 6000750 w 11535342"/>
              <a:gd name="connsiteY2" fmla="*/ 2423347 h 6483002"/>
              <a:gd name="connsiteX3" fmla="*/ 11280608 w 11535342"/>
              <a:gd name="connsiteY3" fmla="*/ 6483002 h 6483002"/>
              <a:gd name="connsiteX4" fmla="*/ 0 w 11535342"/>
              <a:gd name="connsiteY4" fmla="*/ 6483002 h 6483002"/>
              <a:gd name="connsiteX5" fmla="*/ 0 w 11535342"/>
              <a:gd name="connsiteY5" fmla="*/ 22044 h 6483002"/>
              <a:gd name="connsiteX0" fmla="*/ 0 w 11535342"/>
              <a:gd name="connsiteY0" fmla="*/ 22154 h 6483112"/>
              <a:gd name="connsiteX1" fmla="*/ 2670008 w 11535342"/>
              <a:gd name="connsiteY1" fmla="*/ 3451154 h 6483112"/>
              <a:gd name="connsiteX2" fmla="*/ 6000750 w 11535342"/>
              <a:gd name="connsiteY2" fmla="*/ 2423457 h 6483112"/>
              <a:gd name="connsiteX3" fmla="*/ 11280608 w 11535342"/>
              <a:gd name="connsiteY3" fmla="*/ 6483112 h 6483112"/>
              <a:gd name="connsiteX4" fmla="*/ 0 w 11535342"/>
              <a:gd name="connsiteY4" fmla="*/ 6483112 h 6483112"/>
              <a:gd name="connsiteX5" fmla="*/ 0 w 11535342"/>
              <a:gd name="connsiteY5" fmla="*/ 22154 h 6483112"/>
              <a:gd name="connsiteX0" fmla="*/ 0 w 11535342"/>
              <a:gd name="connsiteY0" fmla="*/ 30429 h 6491387"/>
              <a:gd name="connsiteX1" fmla="*/ 2670008 w 11535342"/>
              <a:gd name="connsiteY1" fmla="*/ 3459429 h 6491387"/>
              <a:gd name="connsiteX2" fmla="*/ 6000750 w 11535342"/>
              <a:gd name="connsiteY2" fmla="*/ 2431732 h 6491387"/>
              <a:gd name="connsiteX3" fmla="*/ 11280608 w 11535342"/>
              <a:gd name="connsiteY3" fmla="*/ 6491387 h 6491387"/>
              <a:gd name="connsiteX4" fmla="*/ 0 w 11535342"/>
              <a:gd name="connsiteY4" fmla="*/ 6491387 h 6491387"/>
              <a:gd name="connsiteX5" fmla="*/ 0 w 11535342"/>
              <a:gd name="connsiteY5" fmla="*/ 30429 h 6491387"/>
              <a:gd name="connsiteX0" fmla="*/ 0 w 11507899"/>
              <a:gd name="connsiteY0" fmla="*/ 30429 h 6491387"/>
              <a:gd name="connsiteX1" fmla="*/ 2670008 w 11507899"/>
              <a:gd name="connsiteY1" fmla="*/ 3459429 h 6491387"/>
              <a:gd name="connsiteX2" fmla="*/ 5227027 w 11507899"/>
              <a:gd name="connsiteY2" fmla="*/ 4612224 h 6491387"/>
              <a:gd name="connsiteX3" fmla="*/ 11280608 w 11507899"/>
              <a:gd name="connsiteY3" fmla="*/ 6491387 h 6491387"/>
              <a:gd name="connsiteX4" fmla="*/ 0 w 11507899"/>
              <a:gd name="connsiteY4" fmla="*/ 6491387 h 6491387"/>
              <a:gd name="connsiteX5" fmla="*/ 0 w 11507899"/>
              <a:gd name="connsiteY5" fmla="*/ 30429 h 6491387"/>
              <a:gd name="connsiteX0" fmla="*/ 0 w 11551612"/>
              <a:gd name="connsiteY0" fmla="*/ 30429 h 6491387"/>
              <a:gd name="connsiteX1" fmla="*/ 2670008 w 11551612"/>
              <a:gd name="connsiteY1" fmla="*/ 3459429 h 6491387"/>
              <a:gd name="connsiteX2" fmla="*/ 5227027 w 11551612"/>
              <a:gd name="connsiteY2" fmla="*/ 4612224 h 6491387"/>
              <a:gd name="connsiteX3" fmla="*/ 11280608 w 11551612"/>
              <a:gd name="connsiteY3" fmla="*/ 6491387 h 6491387"/>
              <a:gd name="connsiteX4" fmla="*/ 0 w 11551612"/>
              <a:gd name="connsiteY4" fmla="*/ 6491387 h 6491387"/>
              <a:gd name="connsiteX5" fmla="*/ 0 w 11551612"/>
              <a:gd name="connsiteY5" fmla="*/ 30429 h 6491387"/>
              <a:gd name="connsiteX0" fmla="*/ 0 w 11587304"/>
              <a:gd name="connsiteY0" fmla="*/ 30429 h 6491387"/>
              <a:gd name="connsiteX1" fmla="*/ 2670008 w 11587304"/>
              <a:gd name="connsiteY1" fmla="*/ 3459429 h 6491387"/>
              <a:gd name="connsiteX2" fmla="*/ 5940460 w 11587304"/>
              <a:gd name="connsiteY2" fmla="*/ 4481595 h 6491387"/>
              <a:gd name="connsiteX3" fmla="*/ 11280608 w 11587304"/>
              <a:gd name="connsiteY3" fmla="*/ 6491387 h 6491387"/>
              <a:gd name="connsiteX4" fmla="*/ 0 w 11587304"/>
              <a:gd name="connsiteY4" fmla="*/ 6491387 h 6491387"/>
              <a:gd name="connsiteX5" fmla="*/ 0 w 11587304"/>
              <a:gd name="connsiteY5" fmla="*/ 30429 h 6491387"/>
              <a:gd name="connsiteX0" fmla="*/ 0 w 11506927"/>
              <a:gd name="connsiteY0" fmla="*/ 30429 h 6491387"/>
              <a:gd name="connsiteX1" fmla="*/ 2670008 w 11506927"/>
              <a:gd name="connsiteY1" fmla="*/ 3459429 h 6491387"/>
              <a:gd name="connsiteX2" fmla="*/ 5940460 w 11506927"/>
              <a:gd name="connsiteY2" fmla="*/ 4481595 h 6491387"/>
              <a:gd name="connsiteX3" fmla="*/ 11280608 w 11506927"/>
              <a:gd name="connsiteY3" fmla="*/ 6491387 h 6491387"/>
              <a:gd name="connsiteX4" fmla="*/ 0 w 11506927"/>
              <a:gd name="connsiteY4" fmla="*/ 6491387 h 6491387"/>
              <a:gd name="connsiteX5" fmla="*/ 0 w 11506927"/>
              <a:gd name="connsiteY5" fmla="*/ 30429 h 6491387"/>
              <a:gd name="connsiteX0" fmla="*/ 0 w 11280608"/>
              <a:gd name="connsiteY0" fmla="*/ 30429 h 6491387"/>
              <a:gd name="connsiteX1" fmla="*/ 2670008 w 11280608"/>
              <a:gd name="connsiteY1" fmla="*/ 3459429 h 6491387"/>
              <a:gd name="connsiteX2" fmla="*/ 5940460 w 11280608"/>
              <a:gd name="connsiteY2" fmla="*/ 4481595 h 6491387"/>
              <a:gd name="connsiteX3" fmla="*/ 11280608 w 11280608"/>
              <a:gd name="connsiteY3" fmla="*/ 6491387 h 6491387"/>
              <a:gd name="connsiteX4" fmla="*/ 0 w 11280608"/>
              <a:gd name="connsiteY4" fmla="*/ 6491387 h 6491387"/>
              <a:gd name="connsiteX5" fmla="*/ 0 w 11280608"/>
              <a:gd name="connsiteY5" fmla="*/ 30429 h 6491387"/>
              <a:gd name="connsiteX0" fmla="*/ 0 w 11280608"/>
              <a:gd name="connsiteY0" fmla="*/ 30429 h 6491387"/>
              <a:gd name="connsiteX1" fmla="*/ 2670008 w 11280608"/>
              <a:gd name="connsiteY1" fmla="*/ 3459429 h 6491387"/>
              <a:gd name="connsiteX2" fmla="*/ 5940460 w 11280608"/>
              <a:gd name="connsiteY2" fmla="*/ 4481595 h 6491387"/>
              <a:gd name="connsiteX3" fmla="*/ 11280608 w 11280608"/>
              <a:gd name="connsiteY3" fmla="*/ 6491387 h 6491387"/>
              <a:gd name="connsiteX4" fmla="*/ 0 w 11280608"/>
              <a:gd name="connsiteY4" fmla="*/ 6491387 h 6491387"/>
              <a:gd name="connsiteX5" fmla="*/ 0 w 11280608"/>
              <a:gd name="connsiteY5" fmla="*/ 30429 h 6491387"/>
              <a:gd name="connsiteX0" fmla="*/ 0 w 11280608"/>
              <a:gd name="connsiteY0" fmla="*/ 92534 h 6553492"/>
              <a:gd name="connsiteX1" fmla="*/ 4197357 w 11280608"/>
              <a:gd name="connsiteY1" fmla="*/ 1582202 h 6553492"/>
              <a:gd name="connsiteX2" fmla="*/ 5940460 w 11280608"/>
              <a:gd name="connsiteY2" fmla="*/ 4543700 h 6553492"/>
              <a:gd name="connsiteX3" fmla="*/ 11280608 w 11280608"/>
              <a:gd name="connsiteY3" fmla="*/ 6553492 h 6553492"/>
              <a:gd name="connsiteX4" fmla="*/ 0 w 11280608"/>
              <a:gd name="connsiteY4" fmla="*/ 6553492 h 6553492"/>
              <a:gd name="connsiteX5" fmla="*/ 0 w 11280608"/>
              <a:gd name="connsiteY5" fmla="*/ 92534 h 6553492"/>
              <a:gd name="connsiteX0" fmla="*/ 0 w 11280608"/>
              <a:gd name="connsiteY0" fmla="*/ 92534 h 6553492"/>
              <a:gd name="connsiteX1" fmla="*/ 4197357 w 11280608"/>
              <a:gd name="connsiteY1" fmla="*/ 1582202 h 6553492"/>
              <a:gd name="connsiteX2" fmla="*/ 6483071 w 11280608"/>
              <a:gd name="connsiteY2" fmla="*/ 3126883 h 6553492"/>
              <a:gd name="connsiteX3" fmla="*/ 11280608 w 11280608"/>
              <a:gd name="connsiteY3" fmla="*/ 6553492 h 6553492"/>
              <a:gd name="connsiteX4" fmla="*/ 0 w 11280608"/>
              <a:gd name="connsiteY4" fmla="*/ 6553492 h 6553492"/>
              <a:gd name="connsiteX5" fmla="*/ 0 w 11280608"/>
              <a:gd name="connsiteY5" fmla="*/ 92534 h 6553492"/>
              <a:gd name="connsiteX0" fmla="*/ 0 w 11296053"/>
              <a:gd name="connsiteY0" fmla="*/ 92534 h 6553492"/>
              <a:gd name="connsiteX1" fmla="*/ 4197357 w 11296053"/>
              <a:gd name="connsiteY1" fmla="*/ 1582202 h 6553492"/>
              <a:gd name="connsiteX2" fmla="*/ 6483071 w 11296053"/>
              <a:gd name="connsiteY2" fmla="*/ 3126883 h 6553492"/>
              <a:gd name="connsiteX3" fmla="*/ 11280608 w 11296053"/>
              <a:gd name="connsiteY3" fmla="*/ 6553492 h 6553492"/>
              <a:gd name="connsiteX4" fmla="*/ 0 w 11296053"/>
              <a:gd name="connsiteY4" fmla="*/ 6553492 h 6553492"/>
              <a:gd name="connsiteX5" fmla="*/ 0 w 11296053"/>
              <a:gd name="connsiteY5" fmla="*/ 92534 h 6553492"/>
              <a:gd name="connsiteX0" fmla="*/ 0 w 11296053"/>
              <a:gd name="connsiteY0" fmla="*/ 99992 h 6560950"/>
              <a:gd name="connsiteX1" fmla="*/ 4197357 w 11296053"/>
              <a:gd name="connsiteY1" fmla="*/ 1589660 h 6560950"/>
              <a:gd name="connsiteX2" fmla="*/ 6483071 w 11296053"/>
              <a:gd name="connsiteY2" fmla="*/ 3134341 h 6560950"/>
              <a:gd name="connsiteX3" fmla="*/ 11280608 w 11296053"/>
              <a:gd name="connsiteY3" fmla="*/ 6560950 h 6560950"/>
              <a:gd name="connsiteX4" fmla="*/ 0 w 11296053"/>
              <a:gd name="connsiteY4" fmla="*/ 6560950 h 6560950"/>
              <a:gd name="connsiteX5" fmla="*/ 0 w 11296053"/>
              <a:gd name="connsiteY5" fmla="*/ 99992 h 656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6053" h="6560950">
                <a:moveTo>
                  <a:pt x="0" y="99992"/>
                </a:moveTo>
                <a:cubicBezTo>
                  <a:pt x="2439333" y="-256655"/>
                  <a:pt x="1897654" y="364110"/>
                  <a:pt x="4197357" y="1589660"/>
                </a:cubicBezTo>
                <a:cubicBezTo>
                  <a:pt x="5340357" y="2221652"/>
                  <a:pt x="5302529" y="2305793"/>
                  <a:pt x="6483071" y="3134341"/>
                </a:cubicBezTo>
                <a:cubicBezTo>
                  <a:pt x="7663613" y="3962889"/>
                  <a:pt x="11571801" y="2813349"/>
                  <a:pt x="11280608" y="6560950"/>
                </a:cubicBezTo>
                <a:lnTo>
                  <a:pt x="0" y="6560950"/>
                </a:lnTo>
                <a:lnTo>
                  <a:pt x="0" y="9999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5229225" y="-1004888"/>
            <a:ext cx="457200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350">
              <a:latin typeface="Calibri" pitchFamily="34" charset="0"/>
            </a:endParaRPr>
          </a:p>
          <a:p>
            <a:endParaRPr lang="fr-FR" sz="1350">
              <a:latin typeface="Calibri" pitchFamily="34" charset="0"/>
            </a:endParaRPr>
          </a:p>
          <a:p>
            <a:endParaRPr lang="fr-FR" sz="1350">
              <a:latin typeface="Calibri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627710" y="2321719"/>
            <a:ext cx="1425178" cy="14251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lipse 4"/>
          <p:cNvSpPr/>
          <p:nvPr/>
        </p:nvSpPr>
        <p:spPr>
          <a:xfrm>
            <a:off x="2849166" y="2484835"/>
            <a:ext cx="1007269" cy="1007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b="1" dirty="0"/>
              <a:t>Maraichers</a:t>
            </a:r>
          </a:p>
        </p:txBody>
      </p:sp>
      <p:sp>
        <p:nvSpPr>
          <p:cNvPr id="18" name="Flèche droite 17"/>
          <p:cNvSpPr/>
          <p:nvPr/>
        </p:nvSpPr>
        <p:spPr>
          <a:xfrm rot="2113044">
            <a:off x="2000250" y="1999060"/>
            <a:ext cx="500063" cy="778669"/>
          </a:xfrm>
          <a:prstGeom prst="rightArrow">
            <a:avLst>
              <a:gd name="adj1" fmla="val 50000"/>
              <a:gd name="adj2" fmla="val 4432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20" name="Flèche droite 19"/>
          <p:cNvSpPr/>
          <p:nvPr/>
        </p:nvSpPr>
        <p:spPr>
          <a:xfrm rot="1530754">
            <a:off x="4114801" y="3332560"/>
            <a:ext cx="908447" cy="63341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21" name="Ellipse 20"/>
          <p:cNvSpPr/>
          <p:nvPr/>
        </p:nvSpPr>
        <p:spPr>
          <a:xfrm>
            <a:off x="795337" y="3432572"/>
            <a:ext cx="1423988" cy="142398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Ellipse 4"/>
          <p:cNvSpPr/>
          <p:nvPr/>
        </p:nvSpPr>
        <p:spPr>
          <a:xfrm>
            <a:off x="1003698" y="3701654"/>
            <a:ext cx="1007269" cy="1007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b="1" dirty="0"/>
              <a:t>Bio Loire Océan</a:t>
            </a:r>
          </a:p>
        </p:txBody>
      </p:sp>
      <p:sp>
        <p:nvSpPr>
          <p:cNvPr id="24" name="Flèche droite 23"/>
          <p:cNvSpPr/>
          <p:nvPr/>
        </p:nvSpPr>
        <p:spPr>
          <a:xfrm>
            <a:off x="2839641" y="4054079"/>
            <a:ext cx="1885950" cy="778669"/>
          </a:xfrm>
          <a:prstGeom prst="rightArrow">
            <a:avLst>
              <a:gd name="adj1" fmla="val 50000"/>
              <a:gd name="adj2" fmla="val 44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25" name="Ellipse 4"/>
          <p:cNvSpPr/>
          <p:nvPr/>
        </p:nvSpPr>
        <p:spPr>
          <a:xfrm>
            <a:off x="5650707" y="3709987"/>
            <a:ext cx="470297" cy="3964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b="1" dirty="0"/>
              <a:t>Echo-tri</a:t>
            </a:r>
          </a:p>
        </p:txBody>
      </p:sp>
      <p:grpSp>
        <p:nvGrpSpPr>
          <p:cNvPr id="63500" name="Groupe 25"/>
          <p:cNvGrpSpPr>
            <a:grpSpLocks/>
          </p:cNvGrpSpPr>
          <p:nvPr/>
        </p:nvGrpSpPr>
        <p:grpSpPr bwMode="auto">
          <a:xfrm>
            <a:off x="5553075" y="3629025"/>
            <a:ext cx="665560" cy="558404"/>
            <a:chOff x="3814853" y="1220581"/>
            <a:chExt cx="1899585" cy="1899585"/>
          </a:xfrm>
        </p:grpSpPr>
        <p:sp>
          <p:nvSpPr>
            <p:cNvPr id="27" name="Ellipse 26"/>
            <p:cNvSpPr/>
            <p:nvPr/>
          </p:nvSpPr>
          <p:spPr>
            <a:xfrm>
              <a:off x="3814853" y="1220581"/>
              <a:ext cx="1899585" cy="18995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lipse 4"/>
            <p:cNvSpPr/>
            <p:nvPr/>
          </p:nvSpPr>
          <p:spPr>
            <a:xfrm>
              <a:off x="4093504" y="1500052"/>
              <a:ext cx="1342283" cy="1340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 dirty="0"/>
                <a:t>Echo-tri</a:t>
              </a:r>
            </a:p>
          </p:txBody>
        </p:sp>
      </p:grpSp>
      <p:sp>
        <p:nvSpPr>
          <p:cNvPr id="31" name="Ellipse 30"/>
          <p:cNvSpPr/>
          <p:nvPr/>
        </p:nvSpPr>
        <p:spPr>
          <a:xfrm>
            <a:off x="311944" y="1064419"/>
            <a:ext cx="1425179" cy="14239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Ellipse 4"/>
          <p:cNvSpPr/>
          <p:nvPr/>
        </p:nvSpPr>
        <p:spPr>
          <a:xfrm>
            <a:off x="520304" y="1241823"/>
            <a:ext cx="1007269" cy="1007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200" dirty="0"/>
              <a:t>EA des </a:t>
            </a:r>
            <a:r>
              <a:rPr lang="fr-FR" sz="1200" dirty="0" err="1"/>
              <a:t>Hunaudières</a:t>
            </a:r>
            <a:endParaRPr lang="fr-FR" sz="1200" dirty="0"/>
          </a:p>
        </p:txBody>
      </p:sp>
      <p:sp>
        <p:nvSpPr>
          <p:cNvPr id="33" name="Rectangle 32"/>
          <p:cNvSpPr/>
          <p:nvPr/>
        </p:nvSpPr>
        <p:spPr>
          <a:xfrm>
            <a:off x="5319713" y="1009650"/>
            <a:ext cx="3189685" cy="1133475"/>
          </a:xfrm>
          <a:prstGeom prst="wedgeRectCallout">
            <a:avLst>
              <a:gd name="adj1" fmla="val 30569"/>
              <a:gd name="adj2" fmla="val 10301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débouchés sont assurés auprès de collectivités locales : municipalités essentiellement.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52800" y="5097067"/>
            <a:ext cx="3189685" cy="792956"/>
          </a:xfrm>
          <a:prstGeom prst="wedgeRectCallout">
            <a:avLst>
              <a:gd name="adj1" fmla="val 61677"/>
              <a:gd name="adj2" fmla="val -4366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dernières nouvelles (sept.2013), l’activité reprend….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19713" y="2355056"/>
            <a:ext cx="3189685" cy="1133475"/>
          </a:xfrm>
          <a:prstGeom prst="wedgeRectCallout">
            <a:avLst>
              <a:gd name="adj1" fmla="val 30569"/>
              <a:gd name="adj2" fmla="val 10301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« Aujourd’hui, je suis un intermédiaire de plus, je n’apporte rien de plus »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9066" y="1019175"/>
            <a:ext cx="3188494" cy="2064544"/>
          </a:xfrm>
          <a:prstGeom prst="wedgeRectCallout">
            <a:avLst>
              <a:gd name="adj1" fmla="val -44822"/>
              <a:gd name="adj2" fmla="val 78193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fait de l’impossibilité de fournir des produits locaux en quantité suffisante, la SCIC se tourne vers Bio Loire Océan qui devient son fournisseur principal.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6. </a:t>
            </a:r>
            <a:r>
              <a:rPr lang="fr-FR" sz="2800" b="1" dirty="0" smtClean="0"/>
              <a:t>La SCIC sarthoise « Le Bio d’Ici »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1065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6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27" y="571480"/>
            <a:ext cx="7553325" cy="587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697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800" b="1" dirty="0" smtClean="0"/>
              <a:t>1. Diversité des actions </a:t>
            </a:r>
            <a:r>
              <a:rPr lang="fr-FR" sz="2800" b="1" dirty="0" err="1" smtClean="0"/>
              <a:t>agri-alimentaires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684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6687" y="1464023"/>
            <a:ext cx="3776663" cy="757358"/>
          </a:xfrm>
          <a:prstGeom prst="wedgeRectCallout">
            <a:avLst>
              <a:gd name="adj1" fmla="val 55470"/>
              <a:gd name="adj2" fmla="val -872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enseignements </a:t>
            </a:r>
          </a:p>
          <a:p>
            <a:pPr algn="ctr">
              <a:defRPr/>
            </a:pPr>
            <a:r>
              <a:rPr lang="fr-FR" sz="2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points de vigilance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80722" y="1464023"/>
            <a:ext cx="4534678" cy="1371018"/>
          </a:xfrm>
          <a:prstGeom prst="wedgeRectCallout">
            <a:avLst>
              <a:gd name="adj1" fmla="val -64442"/>
              <a:gd name="adj2" fmla="val 33468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relations avec les mangeurs</a:t>
            </a:r>
          </a:p>
          <a:p>
            <a:pPr algn="ctr">
              <a:defRPr/>
            </a:pPr>
            <a:endParaRPr lang="fr-FR" sz="1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Confusion sur Allonnes entre l’offre de paniers et la présence de bio en resto </a:t>
            </a:r>
            <a:r>
              <a:rPr lang="fr-FR" sz="15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</a:t>
            </a:r>
            <a:r>
              <a:rPr lang="fr-FR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tous les cas, la SCIC ne profite pas.</a:t>
            </a:r>
          </a:p>
          <a:p>
            <a:pPr algn="ctr">
              <a:defRPr/>
            </a:pPr>
            <a:endParaRPr lang="fr-FR" sz="1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51879" y="2945330"/>
            <a:ext cx="4129088" cy="1759646"/>
          </a:xfrm>
          <a:custGeom>
            <a:avLst/>
            <a:gdLst>
              <a:gd name="connsiteX0" fmla="*/ 0 w 5506821"/>
              <a:gd name="connsiteY0" fmla="*/ 0 h 2334301"/>
              <a:gd name="connsiteX1" fmla="*/ 917804 w 5506821"/>
              <a:gd name="connsiteY1" fmla="*/ 0 h 2334301"/>
              <a:gd name="connsiteX2" fmla="*/ 89761 w 5506821"/>
              <a:gd name="connsiteY2" fmla="*/ -527155 h 2334301"/>
              <a:gd name="connsiteX3" fmla="*/ 2294509 w 5506821"/>
              <a:gd name="connsiteY3" fmla="*/ 0 h 2334301"/>
              <a:gd name="connsiteX4" fmla="*/ 5506821 w 5506821"/>
              <a:gd name="connsiteY4" fmla="*/ 0 h 2334301"/>
              <a:gd name="connsiteX5" fmla="*/ 5506821 w 5506821"/>
              <a:gd name="connsiteY5" fmla="*/ 389050 h 2334301"/>
              <a:gd name="connsiteX6" fmla="*/ 5506821 w 5506821"/>
              <a:gd name="connsiteY6" fmla="*/ 389050 h 2334301"/>
              <a:gd name="connsiteX7" fmla="*/ 5506821 w 5506821"/>
              <a:gd name="connsiteY7" fmla="*/ 972625 h 2334301"/>
              <a:gd name="connsiteX8" fmla="*/ 5506821 w 5506821"/>
              <a:gd name="connsiteY8" fmla="*/ 2334301 h 2334301"/>
              <a:gd name="connsiteX9" fmla="*/ 2294509 w 5506821"/>
              <a:gd name="connsiteY9" fmla="*/ 2334301 h 2334301"/>
              <a:gd name="connsiteX10" fmla="*/ 917804 w 5506821"/>
              <a:gd name="connsiteY10" fmla="*/ 2334301 h 2334301"/>
              <a:gd name="connsiteX11" fmla="*/ 917804 w 5506821"/>
              <a:gd name="connsiteY11" fmla="*/ 2334301 h 2334301"/>
              <a:gd name="connsiteX12" fmla="*/ 0 w 5506821"/>
              <a:gd name="connsiteY12" fmla="*/ 2334301 h 2334301"/>
              <a:gd name="connsiteX13" fmla="*/ 0 w 5506821"/>
              <a:gd name="connsiteY13" fmla="*/ 972625 h 2334301"/>
              <a:gd name="connsiteX14" fmla="*/ 0 w 5506821"/>
              <a:gd name="connsiteY14" fmla="*/ 389050 h 2334301"/>
              <a:gd name="connsiteX15" fmla="*/ 0 w 5506821"/>
              <a:gd name="connsiteY15" fmla="*/ 389050 h 2334301"/>
              <a:gd name="connsiteX16" fmla="*/ 0 w 5506821"/>
              <a:gd name="connsiteY16" fmla="*/ 0 h 2334301"/>
              <a:gd name="connsiteX0" fmla="*/ 0 w 5506821"/>
              <a:gd name="connsiteY0" fmla="*/ 527155 h 2861456"/>
              <a:gd name="connsiteX1" fmla="*/ 36061 w 5506821"/>
              <a:gd name="connsiteY1" fmla="*/ 543484 h 2861456"/>
              <a:gd name="connsiteX2" fmla="*/ 89761 w 5506821"/>
              <a:gd name="connsiteY2" fmla="*/ 0 h 2861456"/>
              <a:gd name="connsiteX3" fmla="*/ 2294509 w 5506821"/>
              <a:gd name="connsiteY3" fmla="*/ 527155 h 2861456"/>
              <a:gd name="connsiteX4" fmla="*/ 5506821 w 5506821"/>
              <a:gd name="connsiteY4" fmla="*/ 527155 h 2861456"/>
              <a:gd name="connsiteX5" fmla="*/ 5506821 w 5506821"/>
              <a:gd name="connsiteY5" fmla="*/ 916205 h 2861456"/>
              <a:gd name="connsiteX6" fmla="*/ 5506821 w 5506821"/>
              <a:gd name="connsiteY6" fmla="*/ 916205 h 2861456"/>
              <a:gd name="connsiteX7" fmla="*/ 5506821 w 5506821"/>
              <a:gd name="connsiteY7" fmla="*/ 1499780 h 2861456"/>
              <a:gd name="connsiteX8" fmla="*/ 5506821 w 5506821"/>
              <a:gd name="connsiteY8" fmla="*/ 2861456 h 2861456"/>
              <a:gd name="connsiteX9" fmla="*/ 2294509 w 5506821"/>
              <a:gd name="connsiteY9" fmla="*/ 2861456 h 2861456"/>
              <a:gd name="connsiteX10" fmla="*/ 917804 w 5506821"/>
              <a:gd name="connsiteY10" fmla="*/ 2861456 h 2861456"/>
              <a:gd name="connsiteX11" fmla="*/ 917804 w 5506821"/>
              <a:gd name="connsiteY11" fmla="*/ 2861456 h 2861456"/>
              <a:gd name="connsiteX12" fmla="*/ 0 w 5506821"/>
              <a:gd name="connsiteY12" fmla="*/ 2861456 h 2861456"/>
              <a:gd name="connsiteX13" fmla="*/ 0 w 5506821"/>
              <a:gd name="connsiteY13" fmla="*/ 1499780 h 2861456"/>
              <a:gd name="connsiteX14" fmla="*/ 0 w 5506821"/>
              <a:gd name="connsiteY14" fmla="*/ 916205 h 2861456"/>
              <a:gd name="connsiteX15" fmla="*/ 0 w 5506821"/>
              <a:gd name="connsiteY15" fmla="*/ 916205 h 2861456"/>
              <a:gd name="connsiteX16" fmla="*/ 0 w 5506821"/>
              <a:gd name="connsiteY16" fmla="*/ 527155 h 2861456"/>
              <a:gd name="connsiteX0" fmla="*/ 0 w 5506821"/>
              <a:gd name="connsiteY0" fmla="*/ 527155 h 2861456"/>
              <a:gd name="connsiteX1" fmla="*/ 36061 w 5506821"/>
              <a:gd name="connsiteY1" fmla="*/ 543484 h 2861456"/>
              <a:gd name="connsiteX2" fmla="*/ 89761 w 5506821"/>
              <a:gd name="connsiteY2" fmla="*/ 0 h 2861456"/>
              <a:gd name="connsiteX3" fmla="*/ 384067 w 5506821"/>
              <a:gd name="connsiteY3" fmla="*/ 510826 h 2861456"/>
              <a:gd name="connsiteX4" fmla="*/ 5506821 w 5506821"/>
              <a:gd name="connsiteY4" fmla="*/ 527155 h 2861456"/>
              <a:gd name="connsiteX5" fmla="*/ 5506821 w 5506821"/>
              <a:gd name="connsiteY5" fmla="*/ 916205 h 2861456"/>
              <a:gd name="connsiteX6" fmla="*/ 5506821 w 5506821"/>
              <a:gd name="connsiteY6" fmla="*/ 916205 h 2861456"/>
              <a:gd name="connsiteX7" fmla="*/ 5506821 w 5506821"/>
              <a:gd name="connsiteY7" fmla="*/ 1499780 h 2861456"/>
              <a:gd name="connsiteX8" fmla="*/ 5506821 w 5506821"/>
              <a:gd name="connsiteY8" fmla="*/ 2861456 h 2861456"/>
              <a:gd name="connsiteX9" fmla="*/ 2294509 w 5506821"/>
              <a:gd name="connsiteY9" fmla="*/ 2861456 h 2861456"/>
              <a:gd name="connsiteX10" fmla="*/ 917804 w 5506821"/>
              <a:gd name="connsiteY10" fmla="*/ 2861456 h 2861456"/>
              <a:gd name="connsiteX11" fmla="*/ 917804 w 5506821"/>
              <a:gd name="connsiteY11" fmla="*/ 2861456 h 2861456"/>
              <a:gd name="connsiteX12" fmla="*/ 0 w 5506821"/>
              <a:gd name="connsiteY12" fmla="*/ 2861456 h 2861456"/>
              <a:gd name="connsiteX13" fmla="*/ 0 w 5506821"/>
              <a:gd name="connsiteY13" fmla="*/ 1499780 h 2861456"/>
              <a:gd name="connsiteX14" fmla="*/ 0 w 5506821"/>
              <a:gd name="connsiteY14" fmla="*/ 916205 h 2861456"/>
              <a:gd name="connsiteX15" fmla="*/ 0 w 5506821"/>
              <a:gd name="connsiteY15" fmla="*/ 916205 h 2861456"/>
              <a:gd name="connsiteX16" fmla="*/ 0 w 5506821"/>
              <a:gd name="connsiteY16" fmla="*/ 527155 h 286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06821" h="2861456">
                <a:moveTo>
                  <a:pt x="0" y="527155"/>
                </a:moveTo>
                <a:lnTo>
                  <a:pt x="36061" y="543484"/>
                </a:lnTo>
                <a:lnTo>
                  <a:pt x="89761" y="0"/>
                </a:lnTo>
                <a:lnTo>
                  <a:pt x="384067" y="510826"/>
                </a:lnTo>
                <a:lnTo>
                  <a:pt x="5506821" y="527155"/>
                </a:lnTo>
                <a:lnTo>
                  <a:pt x="5506821" y="916205"/>
                </a:lnTo>
                <a:lnTo>
                  <a:pt x="5506821" y="916205"/>
                </a:lnTo>
                <a:lnTo>
                  <a:pt x="5506821" y="1499780"/>
                </a:lnTo>
                <a:lnTo>
                  <a:pt x="5506821" y="2861456"/>
                </a:lnTo>
                <a:lnTo>
                  <a:pt x="2294509" y="2861456"/>
                </a:lnTo>
                <a:lnTo>
                  <a:pt x="917804" y="2861456"/>
                </a:lnTo>
                <a:lnTo>
                  <a:pt x="917804" y="2861456"/>
                </a:lnTo>
                <a:lnTo>
                  <a:pt x="0" y="2861456"/>
                </a:lnTo>
                <a:lnTo>
                  <a:pt x="0" y="1499780"/>
                </a:lnTo>
                <a:lnTo>
                  <a:pt x="0" y="916205"/>
                </a:lnTo>
                <a:lnTo>
                  <a:pt x="0" y="916205"/>
                </a:lnTo>
                <a:lnTo>
                  <a:pt x="0" y="52715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5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Défendre le petit en ayant besoin du gros</a:t>
            </a:r>
          </a:p>
          <a:p>
            <a:pPr>
              <a:defRPr/>
            </a:pPr>
            <a:endParaRPr lang="fr-FR" sz="1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Veut défendre le bio paysan qui est extensif. Défend des valeurs de la petite paysannerie mais a besoin des grands producteurs…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687" y="3145112"/>
            <a:ext cx="3776663" cy="2690886"/>
          </a:xfrm>
          <a:prstGeom prst="wedgeRectCallout">
            <a:avLst>
              <a:gd name="adj1" fmla="val 60857"/>
              <a:gd name="adj2" fmla="val -3325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5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à la concurrence</a:t>
            </a:r>
          </a:p>
          <a:p>
            <a:pPr algn="ctr">
              <a:defRPr/>
            </a:pPr>
            <a:endParaRPr lang="fr-FR" sz="15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projet SCIC à participé à trouver des opportunités pour l’APAJH devenu entre-temps un concurrent.</a:t>
            </a:r>
          </a:p>
          <a:p>
            <a:pPr algn="ctr">
              <a:defRPr/>
            </a:pPr>
            <a:endParaRPr lang="fr-F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fr-FR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et rareté des subventions</a:t>
            </a:r>
          </a:p>
          <a:p>
            <a:pPr algn="ctr">
              <a:defRPr/>
            </a:pPr>
            <a:endParaRPr lang="fr-F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centralisation des aides pour les initiatives locales.</a:t>
            </a:r>
          </a:p>
        </p:txBody>
      </p:sp>
      <p:sp>
        <p:nvSpPr>
          <p:cNvPr id="7" name="Rectangle 16"/>
          <p:cNvSpPr/>
          <p:nvPr/>
        </p:nvSpPr>
        <p:spPr>
          <a:xfrm>
            <a:off x="4247614" y="4704977"/>
            <a:ext cx="4667785" cy="1676351"/>
          </a:xfrm>
          <a:custGeom>
            <a:avLst/>
            <a:gdLst>
              <a:gd name="connsiteX0" fmla="*/ 0 w 5506821"/>
              <a:gd name="connsiteY0" fmla="*/ 0 h 2334301"/>
              <a:gd name="connsiteX1" fmla="*/ 917804 w 5506821"/>
              <a:gd name="connsiteY1" fmla="*/ 0 h 2334301"/>
              <a:gd name="connsiteX2" fmla="*/ 89761 w 5506821"/>
              <a:gd name="connsiteY2" fmla="*/ -527155 h 2334301"/>
              <a:gd name="connsiteX3" fmla="*/ 2294509 w 5506821"/>
              <a:gd name="connsiteY3" fmla="*/ 0 h 2334301"/>
              <a:gd name="connsiteX4" fmla="*/ 5506821 w 5506821"/>
              <a:gd name="connsiteY4" fmla="*/ 0 h 2334301"/>
              <a:gd name="connsiteX5" fmla="*/ 5506821 w 5506821"/>
              <a:gd name="connsiteY5" fmla="*/ 389050 h 2334301"/>
              <a:gd name="connsiteX6" fmla="*/ 5506821 w 5506821"/>
              <a:gd name="connsiteY6" fmla="*/ 389050 h 2334301"/>
              <a:gd name="connsiteX7" fmla="*/ 5506821 w 5506821"/>
              <a:gd name="connsiteY7" fmla="*/ 972625 h 2334301"/>
              <a:gd name="connsiteX8" fmla="*/ 5506821 w 5506821"/>
              <a:gd name="connsiteY8" fmla="*/ 2334301 h 2334301"/>
              <a:gd name="connsiteX9" fmla="*/ 2294509 w 5506821"/>
              <a:gd name="connsiteY9" fmla="*/ 2334301 h 2334301"/>
              <a:gd name="connsiteX10" fmla="*/ 917804 w 5506821"/>
              <a:gd name="connsiteY10" fmla="*/ 2334301 h 2334301"/>
              <a:gd name="connsiteX11" fmla="*/ 917804 w 5506821"/>
              <a:gd name="connsiteY11" fmla="*/ 2334301 h 2334301"/>
              <a:gd name="connsiteX12" fmla="*/ 0 w 5506821"/>
              <a:gd name="connsiteY12" fmla="*/ 2334301 h 2334301"/>
              <a:gd name="connsiteX13" fmla="*/ 0 w 5506821"/>
              <a:gd name="connsiteY13" fmla="*/ 972625 h 2334301"/>
              <a:gd name="connsiteX14" fmla="*/ 0 w 5506821"/>
              <a:gd name="connsiteY14" fmla="*/ 389050 h 2334301"/>
              <a:gd name="connsiteX15" fmla="*/ 0 w 5506821"/>
              <a:gd name="connsiteY15" fmla="*/ 389050 h 2334301"/>
              <a:gd name="connsiteX16" fmla="*/ 0 w 5506821"/>
              <a:gd name="connsiteY16" fmla="*/ 0 h 2334301"/>
              <a:gd name="connsiteX0" fmla="*/ 0 w 5506821"/>
              <a:gd name="connsiteY0" fmla="*/ 527155 h 2861456"/>
              <a:gd name="connsiteX1" fmla="*/ 36061 w 5506821"/>
              <a:gd name="connsiteY1" fmla="*/ 543484 h 2861456"/>
              <a:gd name="connsiteX2" fmla="*/ 89761 w 5506821"/>
              <a:gd name="connsiteY2" fmla="*/ 0 h 2861456"/>
              <a:gd name="connsiteX3" fmla="*/ 2294509 w 5506821"/>
              <a:gd name="connsiteY3" fmla="*/ 527155 h 2861456"/>
              <a:gd name="connsiteX4" fmla="*/ 5506821 w 5506821"/>
              <a:gd name="connsiteY4" fmla="*/ 527155 h 2861456"/>
              <a:gd name="connsiteX5" fmla="*/ 5506821 w 5506821"/>
              <a:gd name="connsiteY5" fmla="*/ 916205 h 2861456"/>
              <a:gd name="connsiteX6" fmla="*/ 5506821 w 5506821"/>
              <a:gd name="connsiteY6" fmla="*/ 916205 h 2861456"/>
              <a:gd name="connsiteX7" fmla="*/ 5506821 w 5506821"/>
              <a:gd name="connsiteY7" fmla="*/ 1499780 h 2861456"/>
              <a:gd name="connsiteX8" fmla="*/ 5506821 w 5506821"/>
              <a:gd name="connsiteY8" fmla="*/ 2861456 h 2861456"/>
              <a:gd name="connsiteX9" fmla="*/ 2294509 w 5506821"/>
              <a:gd name="connsiteY9" fmla="*/ 2861456 h 2861456"/>
              <a:gd name="connsiteX10" fmla="*/ 917804 w 5506821"/>
              <a:gd name="connsiteY10" fmla="*/ 2861456 h 2861456"/>
              <a:gd name="connsiteX11" fmla="*/ 917804 w 5506821"/>
              <a:gd name="connsiteY11" fmla="*/ 2861456 h 2861456"/>
              <a:gd name="connsiteX12" fmla="*/ 0 w 5506821"/>
              <a:gd name="connsiteY12" fmla="*/ 2861456 h 2861456"/>
              <a:gd name="connsiteX13" fmla="*/ 0 w 5506821"/>
              <a:gd name="connsiteY13" fmla="*/ 1499780 h 2861456"/>
              <a:gd name="connsiteX14" fmla="*/ 0 w 5506821"/>
              <a:gd name="connsiteY14" fmla="*/ 916205 h 2861456"/>
              <a:gd name="connsiteX15" fmla="*/ 0 w 5506821"/>
              <a:gd name="connsiteY15" fmla="*/ 916205 h 2861456"/>
              <a:gd name="connsiteX16" fmla="*/ 0 w 5506821"/>
              <a:gd name="connsiteY16" fmla="*/ 527155 h 2861456"/>
              <a:gd name="connsiteX0" fmla="*/ 0 w 5506821"/>
              <a:gd name="connsiteY0" fmla="*/ 527155 h 2861456"/>
              <a:gd name="connsiteX1" fmla="*/ 36061 w 5506821"/>
              <a:gd name="connsiteY1" fmla="*/ 543484 h 2861456"/>
              <a:gd name="connsiteX2" fmla="*/ 89761 w 5506821"/>
              <a:gd name="connsiteY2" fmla="*/ 0 h 2861456"/>
              <a:gd name="connsiteX3" fmla="*/ 384067 w 5506821"/>
              <a:gd name="connsiteY3" fmla="*/ 510826 h 2861456"/>
              <a:gd name="connsiteX4" fmla="*/ 5506821 w 5506821"/>
              <a:gd name="connsiteY4" fmla="*/ 527155 h 2861456"/>
              <a:gd name="connsiteX5" fmla="*/ 5506821 w 5506821"/>
              <a:gd name="connsiteY5" fmla="*/ 916205 h 2861456"/>
              <a:gd name="connsiteX6" fmla="*/ 5506821 w 5506821"/>
              <a:gd name="connsiteY6" fmla="*/ 916205 h 2861456"/>
              <a:gd name="connsiteX7" fmla="*/ 5506821 w 5506821"/>
              <a:gd name="connsiteY7" fmla="*/ 1499780 h 2861456"/>
              <a:gd name="connsiteX8" fmla="*/ 5506821 w 5506821"/>
              <a:gd name="connsiteY8" fmla="*/ 2861456 h 2861456"/>
              <a:gd name="connsiteX9" fmla="*/ 2294509 w 5506821"/>
              <a:gd name="connsiteY9" fmla="*/ 2861456 h 2861456"/>
              <a:gd name="connsiteX10" fmla="*/ 917804 w 5506821"/>
              <a:gd name="connsiteY10" fmla="*/ 2861456 h 2861456"/>
              <a:gd name="connsiteX11" fmla="*/ 917804 w 5506821"/>
              <a:gd name="connsiteY11" fmla="*/ 2861456 h 2861456"/>
              <a:gd name="connsiteX12" fmla="*/ 0 w 5506821"/>
              <a:gd name="connsiteY12" fmla="*/ 2861456 h 2861456"/>
              <a:gd name="connsiteX13" fmla="*/ 0 w 5506821"/>
              <a:gd name="connsiteY13" fmla="*/ 1499780 h 2861456"/>
              <a:gd name="connsiteX14" fmla="*/ 0 w 5506821"/>
              <a:gd name="connsiteY14" fmla="*/ 916205 h 2861456"/>
              <a:gd name="connsiteX15" fmla="*/ 0 w 5506821"/>
              <a:gd name="connsiteY15" fmla="*/ 916205 h 2861456"/>
              <a:gd name="connsiteX16" fmla="*/ 0 w 5506821"/>
              <a:gd name="connsiteY16" fmla="*/ 527155 h 286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06821" h="2861456">
                <a:moveTo>
                  <a:pt x="0" y="527155"/>
                </a:moveTo>
                <a:lnTo>
                  <a:pt x="36061" y="543484"/>
                </a:lnTo>
                <a:lnTo>
                  <a:pt x="89761" y="0"/>
                </a:lnTo>
                <a:lnTo>
                  <a:pt x="384067" y="510826"/>
                </a:lnTo>
                <a:lnTo>
                  <a:pt x="5506821" y="527155"/>
                </a:lnTo>
                <a:lnTo>
                  <a:pt x="5506821" y="916205"/>
                </a:lnTo>
                <a:lnTo>
                  <a:pt x="5506821" y="916205"/>
                </a:lnTo>
                <a:lnTo>
                  <a:pt x="5506821" y="1499780"/>
                </a:lnTo>
                <a:lnTo>
                  <a:pt x="5506821" y="2861456"/>
                </a:lnTo>
                <a:lnTo>
                  <a:pt x="2294509" y="2861456"/>
                </a:lnTo>
                <a:lnTo>
                  <a:pt x="917804" y="2861456"/>
                </a:lnTo>
                <a:lnTo>
                  <a:pt x="917804" y="2861456"/>
                </a:lnTo>
                <a:lnTo>
                  <a:pt x="0" y="2861456"/>
                </a:lnTo>
                <a:lnTo>
                  <a:pt x="0" y="1499780"/>
                </a:lnTo>
                <a:lnTo>
                  <a:pt x="0" y="916205"/>
                </a:lnTo>
                <a:lnTo>
                  <a:pt x="0" y="916205"/>
                </a:lnTo>
                <a:lnTo>
                  <a:pt x="0" y="52715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5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 pour mobiliser des producteurs qui ne voient pas leur intérêts</a:t>
            </a:r>
          </a:p>
          <a:p>
            <a:pPr>
              <a:defRPr/>
            </a:pPr>
            <a:endParaRPr lang="fr-FR" sz="15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des légumes proposés très en deçà des attentes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6. </a:t>
            </a:r>
            <a:r>
              <a:rPr lang="fr-FR" sz="2800" b="1" dirty="0" smtClean="0"/>
              <a:t>La SCIC sarthoise « Le Bio d’Ici »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826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avec flèche 7"/>
          <p:cNvCxnSpPr/>
          <p:nvPr/>
        </p:nvCxnSpPr>
        <p:spPr>
          <a:xfrm>
            <a:off x="166688" y="5013722"/>
            <a:ext cx="86760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1" y="1916832"/>
            <a:ext cx="8988643" cy="4680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8439" y="1289318"/>
            <a:ext cx="3726340" cy="1347594"/>
          </a:xfrm>
          <a:prstGeom prst="wedgeRectCallout">
            <a:avLst>
              <a:gd name="adj1" fmla="val -64442"/>
              <a:gd name="adj2" fmla="val 33468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Conflits à presque tous les niveaux</a:t>
            </a:r>
          </a:p>
          <a:p>
            <a:pPr algn="ctr">
              <a:defRPr/>
            </a:pPr>
            <a:endParaRPr lang="fr-FR" sz="135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3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Conflits syndicaux (FNSEA ≠ </a:t>
            </a:r>
            <a:r>
              <a:rPr lang="fr-FR" sz="135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Cpaysanne</a:t>
            </a:r>
            <a:r>
              <a:rPr lang="fr-FR" sz="13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defRPr/>
            </a:pPr>
            <a:r>
              <a:rPr lang="fr-FR" sz="13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Conflits d’initiatives : (chacun veut son « truc ») Pays du mans et son label, </a:t>
            </a:r>
            <a:r>
              <a:rPr lang="fr-FR" sz="135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</a:t>
            </a:r>
            <a:r>
              <a:rPr lang="fr-FR" sz="13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sa plateforme, CA et son « </a:t>
            </a:r>
            <a:r>
              <a:rPr lang="fr-FR" sz="135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approximité</a:t>
            </a:r>
            <a:r>
              <a:rPr lang="fr-FR" sz="13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/>
              <a:t>6. </a:t>
            </a:r>
            <a:r>
              <a:rPr lang="fr-FR" sz="2800" b="1" dirty="0" smtClean="0"/>
              <a:t>La SCIC sarthoise « Le Bio d’Ici »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9627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143512"/>
            <a:ext cx="5929354" cy="838200"/>
          </a:xfrm>
        </p:spPr>
        <p:txBody>
          <a:bodyPr>
            <a:noAutofit/>
          </a:bodyPr>
          <a:lstStyle/>
          <a:p>
            <a:pPr algn="r"/>
            <a:r>
              <a:rPr lang="fr-FR" sz="2800" b="1" cap="none" dirty="0" smtClean="0">
                <a:latin typeface="Calibri" pitchFamily="34" charset="0"/>
              </a:rPr>
              <a:t>Christine MARGETIC</a:t>
            </a:r>
            <a:br>
              <a:rPr lang="fr-FR" sz="2800" b="1" cap="none" dirty="0" smtClean="0">
                <a:latin typeface="Calibri" pitchFamily="34" charset="0"/>
              </a:rPr>
            </a:br>
            <a:r>
              <a:rPr lang="fr-FR" sz="2800" b="1" cap="none" dirty="0" smtClean="0">
                <a:latin typeface="Calibri" pitchFamily="34" charset="0"/>
              </a:rPr>
              <a:t>Julien NOEL </a:t>
            </a:r>
            <a:br>
              <a:rPr lang="fr-FR" sz="2800" b="1" cap="none" dirty="0" smtClean="0">
                <a:latin typeface="Calibri" pitchFamily="34" charset="0"/>
              </a:rPr>
            </a:br>
            <a:r>
              <a:rPr lang="fr-FR" sz="2800" b="1" cap="none" dirty="0" smtClean="0">
                <a:latin typeface="Calibri" pitchFamily="34" charset="0"/>
              </a:rPr>
              <a:t>UMR CNRS Espaces et Sociétés</a:t>
            </a:r>
            <a:br>
              <a:rPr lang="fr-FR" sz="2800" b="1" cap="none" dirty="0" smtClean="0">
                <a:latin typeface="Calibri" pitchFamily="34" charset="0"/>
              </a:rPr>
            </a:br>
            <a:r>
              <a:rPr lang="fr-FR" sz="2800" b="1" cap="none" dirty="0" smtClean="0">
                <a:latin typeface="Calibri" pitchFamily="34" charset="0"/>
              </a:rPr>
              <a:t/>
            </a:r>
            <a:br>
              <a:rPr lang="fr-FR" sz="2800" b="1" cap="none" dirty="0" smtClean="0">
                <a:latin typeface="Calibri" pitchFamily="34" charset="0"/>
              </a:rPr>
            </a:br>
            <a:r>
              <a:rPr lang="fr-FR" sz="2000" b="1" cap="none" dirty="0" smtClean="0">
                <a:latin typeface="Calibri" pitchFamily="34" charset="0"/>
                <a:hlinkClick r:id="rId2"/>
              </a:rPr>
              <a:t>christine.margetic@univ-nantes.fr</a:t>
            </a:r>
            <a:r>
              <a:rPr lang="fr-FR" sz="2000" b="1" cap="none" dirty="0" smtClean="0">
                <a:latin typeface="Calibri" pitchFamily="34" charset="0"/>
              </a:rPr>
              <a:t/>
            </a:r>
            <a:br>
              <a:rPr lang="fr-FR" sz="2000" b="1" cap="none" dirty="0" smtClean="0">
                <a:latin typeface="Calibri" pitchFamily="34" charset="0"/>
              </a:rPr>
            </a:br>
            <a:r>
              <a:rPr lang="fr-FR" sz="2000" b="1" cap="none" dirty="0" smtClean="0">
                <a:latin typeface="Calibri" pitchFamily="34" charset="0"/>
                <a:hlinkClick r:id="rId3"/>
              </a:rPr>
              <a:t>julien.noel@univ-rennes2.fr</a:t>
            </a:r>
            <a:r>
              <a:rPr lang="fr-FR" sz="2000" b="1" cap="none" dirty="0" smtClean="0">
                <a:latin typeface="Calibri" pitchFamily="34" charset="0"/>
              </a:rPr>
              <a:t/>
            </a:r>
            <a:br>
              <a:rPr lang="fr-FR" sz="2000" b="1" cap="none" dirty="0" smtClean="0">
                <a:latin typeface="Calibri" pitchFamily="34" charset="0"/>
              </a:rPr>
            </a:br>
            <a:endParaRPr lang="fr-FR" sz="2000" b="1" cap="none" dirty="0"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290" y="764704"/>
            <a:ext cx="8686800" cy="18748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4600" b="1" dirty="0" smtClean="0">
                <a:latin typeface="Calibri" pitchFamily="34" charset="0"/>
              </a:rPr>
              <a:t>Merci de votre attention </a:t>
            </a:r>
          </a:p>
          <a:p>
            <a:pPr algn="ctr">
              <a:buNone/>
            </a:pPr>
            <a:endParaRPr lang="fr-FR" sz="3000" b="1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fr-FR" sz="4600" b="1" dirty="0" smtClean="0">
                <a:latin typeface="Calibri" pitchFamily="34" charset="0"/>
              </a:rPr>
              <a:t>Place aux questions…..</a:t>
            </a:r>
            <a:endParaRPr lang="fr-FR" sz="4600" b="1" dirty="0">
              <a:latin typeface="Calibri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4249804"/>
            <a:ext cx="1991926" cy="19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71414"/>
            <a:ext cx="8820150" cy="1139825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2. Des projets </a:t>
            </a:r>
            <a:r>
              <a:rPr lang="fr-FR" sz="2800" b="1" dirty="0" err="1" smtClean="0"/>
              <a:t>agri-alimentaires</a:t>
            </a:r>
            <a:r>
              <a:rPr lang="fr-FR" sz="2800" b="1" dirty="0" smtClean="0"/>
              <a:t> à organiser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57298"/>
            <a:ext cx="8661400" cy="4997450"/>
          </a:xfrm>
        </p:spPr>
        <p:txBody>
          <a:bodyPr>
            <a:normAutofit/>
          </a:bodyPr>
          <a:lstStyle/>
          <a:p>
            <a:r>
              <a:rPr lang="fr-FR" sz="1700" b="1" dirty="0" smtClean="0"/>
              <a:t>Rapprocher</a:t>
            </a:r>
            <a:r>
              <a:rPr lang="fr-FR" sz="1700" dirty="0" smtClean="0"/>
              <a:t> les espaces, les productions, et les producteurs des habitants-c : </a:t>
            </a:r>
            <a:r>
              <a:rPr lang="fr-FR" sz="1700" b="1" i="1" dirty="0" smtClean="0"/>
              <a:t>les lieux</a:t>
            </a:r>
          </a:p>
          <a:p>
            <a:r>
              <a:rPr lang="fr-FR" sz="1700" b="1" dirty="0" smtClean="0"/>
              <a:t>Relier</a:t>
            </a:r>
            <a:r>
              <a:rPr lang="fr-FR" sz="1700" dirty="0" smtClean="0"/>
              <a:t> les personnes dans les échanges et avec le territoire : </a:t>
            </a:r>
            <a:r>
              <a:rPr lang="fr-FR" sz="1700" b="1" i="1" dirty="0" smtClean="0"/>
              <a:t>les liens</a:t>
            </a:r>
          </a:p>
          <a:p>
            <a:r>
              <a:rPr lang="fr-FR" sz="1700" b="1" dirty="0" smtClean="0"/>
              <a:t>S’approprier</a:t>
            </a:r>
            <a:r>
              <a:rPr lang="fr-FR" sz="1700" dirty="0" smtClean="0"/>
              <a:t> les identités agricoles, </a:t>
            </a:r>
            <a:r>
              <a:rPr lang="fr-FR" sz="1700" dirty="0" err="1" smtClean="0"/>
              <a:t>patrimonialiser</a:t>
            </a:r>
            <a:r>
              <a:rPr lang="fr-FR" sz="1700" dirty="0" smtClean="0"/>
              <a:t> la qualité : </a:t>
            </a:r>
            <a:r>
              <a:rPr lang="fr-FR" sz="1700" b="1" i="1" dirty="0" smtClean="0"/>
              <a:t>les lignes</a:t>
            </a:r>
          </a:p>
          <a:p>
            <a:endParaRPr lang="fr-FR" sz="1700" b="1" i="1" dirty="0" smtClean="0"/>
          </a:p>
          <a:p>
            <a:r>
              <a:rPr lang="fr-FR" sz="1700" b="1" i="1" dirty="0" smtClean="0"/>
              <a:t>→ </a:t>
            </a:r>
            <a:r>
              <a:rPr lang="fr-FR" sz="1700" i="1" dirty="0" smtClean="0"/>
              <a:t>importances respectives, interrelations entre les trois mouvements, espaces et temps de mise en proximité de l’agriculture 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43514" y="4357694"/>
            <a:ext cx="3043262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49263" rtl="0" eaLnBrk="1" fontAlgn="auto" latinLnBrk="0" hangingPunct="1">
              <a:lnSpc>
                <a:spcPct val="8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De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l’alimentation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au </a:t>
            </a:r>
          </a:p>
          <a:p>
            <a:pPr marL="0" marR="0" lvl="0" indent="0" algn="ctr" defTabSz="449263" rtl="0" eaLnBrk="1" fontAlgn="auto" latinLnBrk="0" hangingPunct="1">
              <a:lnSpc>
                <a:spcPct val="8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projet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alimentaire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territorial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06445"/>
            <a:ext cx="3862705" cy="355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006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2000" b="1" dirty="0" smtClean="0"/>
              <a:t>« </a:t>
            </a:r>
            <a:r>
              <a:rPr lang="fr-FR" sz="2000" b="1" i="1" dirty="0"/>
              <a:t>La gouvernance alimentaire territoriale désigne un nouvel </a:t>
            </a:r>
            <a:r>
              <a:rPr lang="fr-FR" sz="2000" b="1" i="1" dirty="0" smtClean="0"/>
              <a:t>ensemble de </a:t>
            </a:r>
            <a:r>
              <a:rPr lang="fr-FR" sz="2000" b="1" i="1" dirty="0"/>
              <a:t>coopérations entre les différents acteurs et les échelons d’intervention géographiques, dont </a:t>
            </a:r>
            <a:r>
              <a:rPr lang="fr-FR" sz="2000" b="1" i="1" dirty="0" smtClean="0"/>
              <a:t>l’arène commune </a:t>
            </a:r>
            <a:r>
              <a:rPr lang="fr-FR" sz="2000" b="1" i="1" dirty="0"/>
              <a:t>est l’enjeu alimentaire ». </a:t>
            </a:r>
            <a:endParaRPr lang="fr-FR" sz="2000" b="1" i="1" dirty="0" smtClean="0"/>
          </a:p>
          <a:p>
            <a:pPr>
              <a:buNone/>
            </a:pPr>
            <a:endParaRPr lang="fr-FR" sz="2000" i="1" dirty="0"/>
          </a:p>
          <a:p>
            <a:pPr algn="just">
              <a:buNone/>
            </a:pPr>
            <a:r>
              <a:rPr lang="fr-FR" sz="2000" dirty="0" smtClean="0"/>
              <a:t>« Processus dynamique de coordination (hiérarchie, conflit, concertation) entre des acteurs publics et privés aux identités multiples et aux ressources (au sens très large : pouvoirs, relations, savoirs, statuts, capitaux financiers) asymétriques autour des enjeux territorialisés</a:t>
            </a:r>
          </a:p>
          <a:p>
            <a:pPr marL="971550" lvl="1" indent="-571500" algn="just">
              <a:buFont typeface="Wingdings" pitchFamily="2" charset="2"/>
              <a:buChar char="Ø"/>
            </a:pPr>
            <a:r>
              <a:rPr lang="fr-FR" sz="2000" dirty="0" smtClean="0"/>
              <a:t>visant la construction collective d’objectifs et d’actions en </a:t>
            </a:r>
          </a:p>
          <a:p>
            <a:pPr marL="971550" lvl="1" indent="-571500" algn="just">
              <a:buFont typeface="Wingdings" pitchFamily="2" charset="2"/>
              <a:buChar char="Ø"/>
            </a:pPr>
            <a:r>
              <a:rPr lang="fr-FR" sz="2000" dirty="0" smtClean="0"/>
              <a:t>mettant en œuvre des dispositifs (agencement des procédures, des mesures, des connaissances, des savoir-faire et informations diversifiées) multiples qui reposent sur des apprentissages collectifs et participent des reconfigurations/innovations institutionnelles et organisationnelles au sein des territoires » (Rey-Valette et al., 2010).</a:t>
            </a:r>
            <a:endParaRPr lang="fr-FR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850" y="71414"/>
            <a:ext cx="882015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2800" b="1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fr-FR" sz="2800" b="1" dirty="0" smtClean="0"/>
              <a:t>Gouvernance Alimentaire Territoriale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1214422"/>
            <a:ext cx="856895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fr-FR" i="1" dirty="0" smtClean="0"/>
              <a:t>Cette nouvelle gouvernance consiste à :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Institutionnaliser la concertation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Encourager une multiplication des politiques partenariales rapprochant sur le terrain acteurs publics et privés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Ménager des combinaisons entre activités économiques et règles d’intérêt général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Fonder solennellement les coopérations territoriales sur des contrats d’action publique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7920880" cy="292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850" y="71414"/>
            <a:ext cx="882015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2800" b="1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fr-FR" sz="2800" b="1" dirty="0" smtClean="0"/>
              <a:t>Gouvernance Alimentaire Territoriale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4. Des programmes de recherche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200" dirty="0" smtClean="0"/>
              <a:t>Prendre en compte l’ensemble de la question alimentaire : SAT, gouvernance, politique/projet alimentaire, dans l’ensemble de ses champs : filières alimentaires, nutrition/santé, accessibilité sociale, culture/gastronomie, environnement, urbanisme et aménagement… </a:t>
            </a:r>
          </a:p>
          <a:p>
            <a:pPr>
              <a:buNone/>
            </a:pPr>
            <a:endParaRPr lang="fr-FR" sz="2200" dirty="0" smtClean="0"/>
          </a:p>
          <a:p>
            <a:r>
              <a:rPr lang="fr-FR" sz="2200" dirty="0" smtClean="0"/>
              <a:t>GOUVALIM (projet CARASSO) = agglomérations de l’association Terres en Villes</a:t>
            </a:r>
          </a:p>
          <a:p>
            <a:endParaRPr lang="fr-FR" sz="2200" dirty="0" smtClean="0"/>
          </a:p>
          <a:p>
            <a:r>
              <a:rPr lang="fr-FR" sz="2200" dirty="0" smtClean="0"/>
              <a:t>Rn PAT (Réseau national pour un projet alimentaire territorial </a:t>
            </a:r>
            <a:r>
              <a:rPr lang="fr-FR" sz="2200" dirty="0" err="1" smtClean="0"/>
              <a:t>co</a:t>
            </a:r>
            <a:r>
              <a:rPr lang="fr-FR" sz="2200" dirty="0" smtClean="0"/>
              <a:t>-construit et partagé = y compris en rural</a:t>
            </a:r>
          </a:p>
          <a:p>
            <a:endParaRPr lang="fr-FR" sz="2200" dirty="0" smtClean="0"/>
          </a:p>
          <a:p>
            <a:r>
              <a:rPr lang="fr-FR" sz="2200" dirty="0" smtClean="0"/>
              <a:t>FRUGAL (Formes urbaines et gouvernance alimentaire)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5. </a:t>
            </a:r>
            <a:r>
              <a:rPr lang="fr-FR" sz="2800" b="1" dirty="0" err="1" smtClean="0"/>
              <a:t>Ecopôle</a:t>
            </a:r>
            <a:r>
              <a:rPr lang="fr-FR" sz="2800" b="1" dirty="0" smtClean="0"/>
              <a:t> alimentaire de la Région d’Audruicq</a:t>
            </a:r>
            <a:endParaRPr lang="fr-FR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0240"/>
            <a:ext cx="4851400" cy="311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357826"/>
            <a:ext cx="19716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361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929066"/>
            <a:ext cx="23622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5. </a:t>
            </a:r>
            <a:r>
              <a:rPr lang="fr-FR" sz="2800" b="1" dirty="0" err="1" smtClean="0"/>
              <a:t>Ecopôle</a:t>
            </a:r>
            <a:r>
              <a:rPr lang="fr-FR" sz="2800" b="1" dirty="0" smtClean="0"/>
              <a:t> alimentaire de la Région d’Audruicq</a:t>
            </a:r>
            <a:endParaRPr lang="fr-FR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16222"/>
            <a:ext cx="74041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8925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57366"/>
            <a:ext cx="5962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928802"/>
            <a:ext cx="60769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Ecopôle alimentaire de la Région d’Audruicq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8128</TotalTime>
  <Words>920</Words>
  <Application>Microsoft Office PowerPoint</Application>
  <PresentationFormat>Affichage à l'écran (4:3)</PresentationFormat>
  <Paragraphs>222</Paragraphs>
  <Slides>22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Adobe Arabic</vt:lpstr>
      <vt:lpstr>Arial</vt:lpstr>
      <vt:lpstr>Calibri</vt:lpstr>
      <vt:lpstr>Franklin Gothic Book</vt:lpstr>
      <vt:lpstr>Franklin Gothic Medium</vt:lpstr>
      <vt:lpstr>Wingdings</vt:lpstr>
      <vt:lpstr>Wingdings 2</vt:lpstr>
      <vt:lpstr>Thème Office</vt:lpstr>
      <vt:lpstr>Promenade</vt:lpstr>
      <vt:lpstr>Christine MARGETIC Julien NOEL  UMR CNRS Espaces et Sociétés  christine.margetic@univ-nantes.fr julien.noel@univ-rennes2.fr </vt:lpstr>
      <vt:lpstr>1. Diversité des actions agri-alimentaires  </vt:lpstr>
      <vt:lpstr>2. Des projets agri-alimentaires à organiser</vt:lpstr>
      <vt:lpstr>Présentation PowerPoint</vt:lpstr>
      <vt:lpstr>Présentation PowerPoint</vt:lpstr>
      <vt:lpstr>4. Des programmes de recherche</vt:lpstr>
      <vt:lpstr>5. Ecopôle alimentaire de la Région d’Audruicq</vt:lpstr>
      <vt:lpstr>5. Ecopôle alimentaire de la Région d’Audruicq</vt:lpstr>
      <vt:lpstr>Présentation PowerPoint</vt:lpstr>
      <vt:lpstr>5. Ecopôle alimentaire de la Région d’Audruicq</vt:lpstr>
      <vt:lpstr>5. Ecopôle alimentaire de la Région d’Audruicq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Christine MARGETIC Julien NOEL  UMR CNRS Espaces et Sociétés  christine.margetic@univ-nantes.fr julien.noel@univ-rennes2.fr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christine margetic</dc:creator>
  <cp:lastModifiedBy>Les Jus</cp:lastModifiedBy>
  <cp:revision>159</cp:revision>
  <dcterms:created xsi:type="dcterms:W3CDTF">2014-01-29T17:30:27Z</dcterms:created>
  <dcterms:modified xsi:type="dcterms:W3CDTF">2016-11-22T12:57:33Z</dcterms:modified>
</cp:coreProperties>
</file>